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/>
    <p:restoredTop sz="94690"/>
  </p:normalViewPr>
  <p:slideViewPr>
    <p:cSldViewPr snapToGrid="0" snapToObjects="1">
      <p:cViewPr varScale="1">
        <p:scale>
          <a:sx n="89" d="100"/>
          <a:sy n="89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2B2EE-2552-414B-B067-137C71AC820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196A-8572-C644-B2E4-1ED78AA6EC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38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196A-8572-C644-B2E4-1ED78AA6EC54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974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196A-8572-C644-B2E4-1ED78AA6EC54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1715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67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084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5414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78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370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2444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72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25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607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622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60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8474-0777-9C47-9E88-1BF14D77CC9D}" type="datetimeFigureOut">
              <a:rPr lang="en-BE" smtClean="0"/>
              <a:t>03/11/2020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94B1-D718-7043-B8AD-D6A646291BA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418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hyperlink" Target="mailto:ape-emines@hotmail.com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5.tiff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ape-emines@hotmail.com" TargetMode="External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F1B9-322C-7F4C-AB3C-6756F7B2D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4952999" cy="6857999"/>
          </a:xfrm>
          <a:ln>
            <a:noFill/>
          </a:ln>
        </p:spPr>
        <p:txBody>
          <a:bodyPr anchor="t">
            <a:noAutofit/>
          </a:bodyPr>
          <a:lstStyle/>
          <a:p>
            <a:br>
              <a:rPr lang="en-BE" sz="2200" dirty="0"/>
            </a:br>
            <a:r>
              <a:rPr lang="en-BE" sz="2200" dirty="0"/>
              <a:t>L’association des parents et enseignants </a:t>
            </a:r>
            <a:br>
              <a:rPr lang="en-BE" sz="2200" dirty="0"/>
            </a:br>
            <a:r>
              <a:rPr lang="en-BE" sz="2200" dirty="0"/>
              <a:t>de l’école d’Emines  </a:t>
            </a:r>
            <a:br>
              <a:rPr lang="en-BE" sz="1100" dirty="0"/>
            </a:br>
            <a:br>
              <a:rPr lang="en-BE" sz="1100" dirty="0"/>
            </a:br>
            <a:r>
              <a:rPr lang="en-BE" sz="1400" dirty="0"/>
              <a:t>vous propose ses </a:t>
            </a:r>
            <a:br>
              <a:rPr lang="en-BE" sz="831" dirty="0"/>
            </a:br>
            <a:br>
              <a:rPr lang="en-BE" sz="700" dirty="0"/>
            </a:br>
            <a:r>
              <a:rPr lang="en-BE" sz="4000" b="1" dirty="0"/>
              <a:t>Sapins de Noël </a:t>
            </a:r>
            <a:br>
              <a:rPr lang="en-BE" sz="4000" b="1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endParaRPr lang="en-BE" sz="83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3B478-E88D-634C-9ECE-8A20D4A45B3C}"/>
              </a:ext>
            </a:extLst>
          </p:cNvPr>
          <p:cNvSpPr txBox="1"/>
          <p:nvPr/>
        </p:nvSpPr>
        <p:spPr>
          <a:xfrm>
            <a:off x="101601" y="4860552"/>
            <a:ext cx="473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100" dirty="0"/>
              <a:t>Pour commander, retournez le bon de commande ci-dessous rempli ou  commandez par email à l’adresse </a:t>
            </a:r>
            <a:r>
              <a:rPr lang="en-BE" sz="1100" dirty="0">
                <a:hlinkClick r:id="rId3"/>
              </a:rPr>
              <a:t>ape-emines@hotmail.com</a:t>
            </a:r>
            <a:r>
              <a:rPr lang="en-BE" sz="1100" dirty="0"/>
              <a:t> avant le </a:t>
            </a:r>
            <a:r>
              <a:rPr lang="en-BE" sz="1100" dirty="0">
                <a:highlight>
                  <a:srgbClr val="FFFF00"/>
                </a:highlight>
              </a:rPr>
              <a:t>XXXXX</a:t>
            </a:r>
          </a:p>
          <a:p>
            <a:r>
              <a:rPr lang="en-BE" sz="1100" dirty="0"/>
              <a:t>Paiement à la livraison ou de préférence sur le compte de l’APE : </a:t>
            </a:r>
          </a:p>
          <a:p>
            <a:pPr algn="ctr"/>
            <a:r>
              <a:rPr lang="en-BE" sz="1100" dirty="0"/>
              <a:t>BE52 0682 3230 3509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ACB3BE-B3B2-5142-9ABC-C12C43631DF8}"/>
              </a:ext>
            </a:extLst>
          </p:cNvPr>
          <p:cNvCxnSpPr>
            <a:cxnSpLocks/>
          </p:cNvCxnSpPr>
          <p:nvPr/>
        </p:nvCxnSpPr>
        <p:spPr>
          <a:xfrm>
            <a:off x="101600" y="5638800"/>
            <a:ext cx="47371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B48212-48E4-104E-9859-8446B31D0236}"/>
              </a:ext>
            </a:extLst>
          </p:cNvPr>
          <p:cNvSpPr txBox="1"/>
          <p:nvPr/>
        </p:nvSpPr>
        <p:spPr>
          <a:xfrm>
            <a:off x="38100" y="5638800"/>
            <a:ext cx="48813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u="sng" dirty="0"/>
              <a:t>Bon de commande de  sapin – APE </a:t>
            </a:r>
            <a:r>
              <a:rPr lang="fr-CH" sz="1400" b="1" u="sng" dirty="0" err="1"/>
              <a:t>Emines</a:t>
            </a:r>
            <a:endParaRPr lang="fr-CH" sz="1400" b="1" u="sng" dirty="0"/>
          </a:p>
          <a:p>
            <a:r>
              <a:rPr lang="fr-CH" sz="1400" dirty="0"/>
              <a:t>Nom et Prénom : …………………………………………………………........……..</a:t>
            </a:r>
          </a:p>
          <a:p>
            <a:r>
              <a:rPr lang="fr-CH" sz="1400" dirty="0"/>
              <a:t>Rue : ……………………………………………………………………………........……..</a:t>
            </a:r>
          </a:p>
          <a:p>
            <a:r>
              <a:rPr lang="fr-CH" sz="1400" dirty="0"/>
              <a:t>Code Postal : …....... Ville : …………………………</a:t>
            </a:r>
            <a:endParaRPr lang="en-BE" sz="1400" dirty="0"/>
          </a:p>
          <a:p>
            <a:r>
              <a:rPr lang="en-BE" sz="1400" dirty="0"/>
              <a:t>GSM : ……………………………… Email : …………………………………</a:t>
            </a:r>
            <a:endParaRPr lang="fr-CH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D9D83-071C-FD4F-A773-B6E74A688426}"/>
              </a:ext>
            </a:extLst>
          </p:cNvPr>
          <p:cNvSpPr txBox="1"/>
          <p:nvPr/>
        </p:nvSpPr>
        <p:spPr>
          <a:xfrm>
            <a:off x="1969033" y="2051865"/>
            <a:ext cx="255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/>
              <a:t>Sapins de type Nordmann - 1m80 à 2m00 – 30€/pièce</a:t>
            </a:r>
          </a:p>
          <a:p>
            <a:endParaRPr lang="en-BE" sz="2000" dirty="0"/>
          </a:p>
          <a:p>
            <a:r>
              <a:rPr lang="en-BE" sz="2000" dirty="0"/>
              <a:t>Livraison à domicile incluse (12 Décembre)</a:t>
            </a:r>
          </a:p>
          <a:p>
            <a:endParaRPr lang="en-BE" sz="2000" dirty="0"/>
          </a:p>
          <a:p>
            <a:r>
              <a:rPr lang="en-BE" sz="2000" dirty="0"/>
              <a:t> Pied en option (2,5€)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9352E-BDB8-F645-80B3-E7EB73501A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26" y="2136243"/>
            <a:ext cx="720156" cy="857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11E2F-2888-594C-8104-FC5A3359A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82" y="4085538"/>
            <a:ext cx="957547" cy="5745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F75114-7687-C843-86B8-4B6CFB762CD2}"/>
              </a:ext>
            </a:extLst>
          </p:cNvPr>
          <p:cNvSpPr/>
          <p:nvPr/>
        </p:nvSpPr>
        <p:spPr>
          <a:xfrm>
            <a:off x="360610" y="2051865"/>
            <a:ext cx="4262906" cy="2757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2683666-877F-5044-87A0-F1D5A7277A20}"/>
              </a:ext>
            </a:extLst>
          </p:cNvPr>
          <p:cNvSpPr txBox="1">
            <a:spLocks/>
          </p:cNvSpPr>
          <p:nvPr/>
        </p:nvSpPr>
        <p:spPr>
          <a:xfrm>
            <a:off x="4956226" y="10731"/>
            <a:ext cx="4952999" cy="68579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BE" sz="2200" dirty="0"/>
            </a:br>
            <a:r>
              <a:rPr lang="en-BE" sz="2200" dirty="0"/>
              <a:t>L’association des parents et enseignants </a:t>
            </a:r>
            <a:br>
              <a:rPr lang="en-BE" sz="2200" dirty="0"/>
            </a:br>
            <a:r>
              <a:rPr lang="en-BE" sz="2200" dirty="0"/>
              <a:t>de l’école d’Emines  </a:t>
            </a:r>
            <a:br>
              <a:rPr lang="en-BE" sz="1100" dirty="0"/>
            </a:br>
            <a:br>
              <a:rPr lang="en-BE" sz="1100" dirty="0"/>
            </a:br>
            <a:r>
              <a:rPr lang="en-BE" sz="1400" dirty="0"/>
              <a:t>vous propose ses </a:t>
            </a:r>
            <a:br>
              <a:rPr lang="en-BE" sz="831" dirty="0"/>
            </a:br>
            <a:br>
              <a:rPr lang="en-BE" sz="700" dirty="0"/>
            </a:br>
            <a:r>
              <a:rPr lang="en-BE" sz="4000" b="1" dirty="0"/>
              <a:t>Sapins de Noël </a:t>
            </a:r>
            <a:br>
              <a:rPr lang="en-BE" sz="4000" b="1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br>
              <a:rPr lang="en-BE" sz="1938" dirty="0"/>
            </a:br>
            <a:endParaRPr lang="en-BE" sz="83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94C9B-F02E-2B45-8A83-B8E984121A9C}"/>
              </a:ext>
            </a:extLst>
          </p:cNvPr>
          <p:cNvSpPr txBox="1"/>
          <p:nvPr/>
        </p:nvSpPr>
        <p:spPr>
          <a:xfrm>
            <a:off x="5057826" y="4871283"/>
            <a:ext cx="473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100" dirty="0"/>
              <a:t>Pour commander, retournez le bon de commande ci-dessous rempli ou  commandez par email à l’adresse </a:t>
            </a:r>
            <a:r>
              <a:rPr lang="en-BE" sz="1100" dirty="0">
                <a:hlinkClick r:id="rId3"/>
              </a:rPr>
              <a:t>ape-emines@hotmail.com</a:t>
            </a:r>
            <a:r>
              <a:rPr lang="en-BE" sz="1100" dirty="0"/>
              <a:t> avant le  </a:t>
            </a:r>
            <a:r>
              <a:rPr lang="en-BE" sz="1100" dirty="0">
                <a:highlight>
                  <a:srgbClr val="FFFF00"/>
                </a:highlight>
              </a:rPr>
              <a:t>XXXXX</a:t>
            </a:r>
          </a:p>
          <a:p>
            <a:r>
              <a:rPr lang="en-BE" sz="1100" dirty="0"/>
              <a:t>Paiement à la livraison ou de préférence sur le compte de l’APE : </a:t>
            </a:r>
          </a:p>
          <a:p>
            <a:pPr algn="ctr"/>
            <a:r>
              <a:rPr lang="en-BE" sz="1100" dirty="0"/>
              <a:t>BE52 0682 3230 3509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D51072-9E63-684A-9799-65754DADC50D}"/>
              </a:ext>
            </a:extLst>
          </p:cNvPr>
          <p:cNvCxnSpPr>
            <a:cxnSpLocks/>
          </p:cNvCxnSpPr>
          <p:nvPr/>
        </p:nvCxnSpPr>
        <p:spPr>
          <a:xfrm>
            <a:off x="5057825" y="5649531"/>
            <a:ext cx="47371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445AB4-931B-7A4F-BE1E-51297F3E2EE2}"/>
              </a:ext>
            </a:extLst>
          </p:cNvPr>
          <p:cNvSpPr txBox="1"/>
          <p:nvPr/>
        </p:nvSpPr>
        <p:spPr>
          <a:xfrm>
            <a:off x="5057825" y="5649531"/>
            <a:ext cx="4817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u="sng" dirty="0"/>
              <a:t>Bon de commande de  sapin – APE </a:t>
            </a:r>
            <a:r>
              <a:rPr lang="fr-CH" sz="1400" b="1" u="sng" dirty="0" err="1"/>
              <a:t>Emines</a:t>
            </a:r>
            <a:endParaRPr lang="fr-CH" sz="1400" b="1" u="sng" dirty="0"/>
          </a:p>
          <a:p>
            <a:r>
              <a:rPr lang="fr-CH" sz="1400" dirty="0"/>
              <a:t>Nom et Prénom : …………………………………………………………........….</a:t>
            </a:r>
          </a:p>
          <a:p>
            <a:r>
              <a:rPr lang="fr-CH" sz="1400" dirty="0"/>
              <a:t>Rue : ……………………………………………………………………………........….</a:t>
            </a:r>
          </a:p>
          <a:p>
            <a:r>
              <a:rPr lang="fr-CH" sz="1400" dirty="0"/>
              <a:t>Code Postal : …....... Ville : …………………………</a:t>
            </a:r>
            <a:endParaRPr lang="en-BE" sz="1400" dirty="0"/>
          </a:p>
          <a:p>
            <a:r>
              <a:rPr lang="en-BE" sz="1400" dirty="0"/>
              <a:t>GSM : ……………………………… Email : …………………………………</a:t>
            </a:r>
            <a:endParaRPr lang="fr-CH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FD96C-7A1F-B645-9D04-89AD486C6456}"/>
              </a:ext>
            </a:extLst>
          </p:cNvPr>
          <p:cNvSpPr txBox="1"/>
          <p:nvPr/>
        </p:nvSpPr>
        <p:spPr>
          <a:xfrm>
            <a:off x="6925258" y="2062596"/>
            <a:ext cx="255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/>
              <a:t>Sapins de type Nordmann - 1m80 à 2m00 – 30€/pièce</a:t>
            </a:r>
          </a:p>
          <a:p>
            <a:endParaRPr lang="en-BE" sz="2000" dirty="0"/>
          </a:p>
          <a:p>
            <a:r>
              <a:rPr lang="en-BE" sz="2000" dirty="0"/>
              <a:t>Livraison à domicile incluse (12 Décembre)</a:t>
            </a:r>
          </a:p>
          <a:p>
            <a:endParaRPr lang="en-BE" sz="2000" dirty="0"/>
          </a:p>
          <a:p>
            <a:r>
              <a:rPr lang="en-BE" sz="2000" dirty="0"/>
              <a:t> Pied en option (2,5€)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A1E17E-CD8F-474E-A461-E16D696C3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251" y="2146974"/>
            <a:ext cx="720156" cy="8571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583A36-8778-1444-9052-BBD7F6C77EE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3107" y="3254983"/>
            <a:ext cx="1112890" cy="7523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7B477A-7D15-D94D-86BC-48ED466FA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107" y="4096269"/>
            <a:ext cx="957547" cy="5745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E4EF156-AEFF-404E-8593-D9887846F141}"/>
              </a:ext>
            </a:extLst>
          </p:cNvPr>
          <p:cNvSpPr/>
          <p:nvPr/>
        </p:nvSpPr>
        <p:spPr>
          <a:xfrm>
            <a:off x="5316835" y="2062596"/>
            <a:ext cx="4262906" cy="2757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D833AE-1C48-D14D-A2F4-474AE152FD37}"/>
              </a:ext>
            </a:extLst>
          </p:cNvPr>
          <p:cNvCxnSpPr/>
          <p:nvPr/>
        </p:nvCxnSpPr>
        <p:spPr>
          <a:xfrm>
            <a:off x="4984125" y="0"/>
            <a:ext cx="10200" cy="699322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DBA0BE-1E72-8A48-9783-13085460DF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976" y="3223876"/>
            <a:ext cx="1090796" cy="77914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909D0FE-4CB3-814A-872B-147B71B4FE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814" y="701874"/>
            <a:ext cx="787177" cy="761388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75E90739-41B3-5740-9362-AFDBDE105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815" y="701874"/>
            <a:ext cx="787177" cy="7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1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F1B9-322C-7F4C-AB3C-6756F7B2D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1523999" y="-1524000"/>
            <a:ext cx="6858001" cy="9905999"/>
          </a:xfrm>
          <a:ln>
            <a:noFill/>
          </a:ln>
        </p:spPr>
        <p:txBody>
          <a:bodyPr anchor="t">
            <a:noAutofit/>
          </a:bodyPr>
          <a:lstStyle/>
          <a:p>
            <a:br>
              <a:rPr lang="en-BE" sz="2200" dirty="0"/>
            </a:br>
            <a:r>
              <a:rPr lang="en-BE" sz="2800" dirty="0"/>
              <a:t>L’association des parents et enseignants </a:t>
            </a:r>
            <a:br>
              <a:rPr lang="en-BE" sz="2800" dirty="0"/>
            </a:br>
            <a:r>
              <a:rPr lang="en-BE" sz="2800" dirty="0"/>
              <a:t>de l’école d’Emines  </a:t>
            </a:r>
            <a:br>
              <a:rPr lang="en-BE" sz="1400" dirty="0"/>
            </a:br>
            <a:br>
              <a:rPr lang="en-BE" sz="1400" dirty="0"/>
            </a:br>
            <a:r>
              <a:rPr lang="en-BE" sz="1600" dirty="0"/>
              <a:t>vous propose ses </a:t>
            </a:r>
            <a:br>
              <a:rPr lang="en-BE" sz="900" dirty="0"/>
            </a:br>
            <a:br>
              <a:rPr lang="en-BE" sz="800" dirty="0"/>
            </a:br>
            <a:r>
              <a:rPr lang="en-BE" b="1" dirty="0"/>
              <a:t>Sapins de Noël </a:t>
            </a:r>
            <a:br>
              <a:rPr lang="en-BE" sz="4400" b="1" dirty="0"/>
            </a:br>
            <a:r>
              <a:rPr lang="en-BE" sz="1800" b="1" dirty="0"/>
              <a:t>au profit des élèves de l’école d’Emines</a:t>
            </a:r>
            <a:br>
              <a:rPr lang="en-BE" sz="2000" dirty="0"/>
            </a:br>
            <a:br>
              <a:rPr lang="en-BE" sz="2000" dirty="0"/>
            </a:br>
            <a:br>
              <a:rPr lang="en-BE" sz="2000" dirty="0"/>
            </a:br>
            <a:br>
              <a:rPr lang="en-BE" sz="2000" dirty="0"/>
            </a:br>
            <a:br>
              <a:rPr lang="en-BE" sz="2000" dirty="0"/>
            </a:br>
            <a:br>
              <a:rPr lang="en-BE" sz="2000" dirty="0"/>
            </a:br>
            <a:br>
              <a:rPr lang="en-BE" sz="2000" dirty="0"/>
            </a:br>
            <a:endParaRPr lang="en-BE" sz="83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3B478-E88D-634C-9ECE-8A20D4A45B3C}"/>
              </a:ext>
            </a:extLst>
          </p:cNvPr>
          <p:cNvSpPr txBox="1"/>
          <p:nvPr/>
        </p:nvSpPr>
        <p:spPr>
          <a:xfrm rot="16200000">
            <a:off x="6447111" y="2785890"/>
            <a:ext cx="473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/>
              <a:t>Pour commander, retournez le bon de commande rempli (reçu via le courrier scolaire) ou  commandez par email à l’adresse </a:t>
            </a:r>
            <a:r>
              <a:rPr lang="en-BE" sz="1400" dirty="0">
                <a:hlinkClick r:id="rId3"/>
              </a:rPr>
              <a:t>ape-emines@hotmail.com</a:t>
            </a:r>
            <a:r>
              <a:rPr lang="en-BE" sz="1400" dirty="0"/>
              <a:t> avant le </a:t>
            </a:r>
            <a:r>
              <a:rPr lang="en-BE" sz="1400" dirty="0">
                <a:highlight>
                  <a:srgbClr val="FFFF00"/>
                </a:highlight>
              </a:rPr>
              <a:t>XXXXXX</a:t>
            </a:r>
          </a:p>
          <a:p>
            <a:endParaRPr lang="en-BE" sz="1400" dirty="0"/>
          </a:p>
          <a:p>
            <a:r>
              <a:rPr lang="en-BE" sz="1400" dirty="0"/>
              <a:t>Paiement à la livraison ou de préférence sur le compte de l’APE : BE52 0682 3230 3509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D9D83-071C-FD4F-A773-B6E74A688426}"/>
              </a:ext>
            </a:extLst>
          </p:cNvPr>
          <p:cNvSpPr txBox="1"/>
          <p:nvPr/>
        </p:nvSpPr>
        <p:spPr>
          <a:xfrm rot="16200000">
            <a:off x="3546460" y="862099"/>
            <a:ext cx="3290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dirty="0"/>
              <a:t>Sapins de type Nordmann - 1m80 à 2m00 – 30€/pièce</a:t>
            </a:r>
          </a:p>
          <a:p>
            <a:endParaRPr lang="en-BE" sz="2400" dirty="0"/>
          </a:p>
          <a:p>
            <a:endParaRPr lang="en-BE" sz="2400" dirty="0"/>
          </a:p>
          <a:p>
            <a:r>
              <a:rPr lang="en-BE" sz="2400" dirty="0"/>
              <a:t>Livraison à domicile incluse (12 Décembre)</a:t>
            </a:r>
          </a:p>
          <a:p>
            <a:endParaRPr lang="en-BE" sz="2400" dirty="0"/>
          </a:p>
          <a:p>
            <a:endParaRPr lang="en-BE" sz="2400" dirty="0"/>
          </a:p>
          <a:p>
            <a:r>
              <a:rPr lang="en-BE" sz="2400" dirty="0"/>
              <a:t> Pied en option (2,5€)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9352E-BDB8-F645-80B3-E7EB73501A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402480" y="4481043"/>
            <a:ext cx="1090797" cy="1298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11E2F-2888-594C-8104-FC5A3359A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164909" y="4665686"/>
            <a:ext cx="1500757" cy="9004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F75114-7687-C843-86B8-4B6CFB762CD2}"/>
              </a:ext>
            </a:extLst>
          </p:cNvPr>
          <p:cNvSpPr/>
          <p:nvPr/>
        </p:nvSpPr>
        <p:spPr>
          <a:xfrm rot="16200000">
            <a:off x="2689814" y="939218"/>
            <a:ext cx="5164559" cy="4943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BA0BE-1E72-8A48-9783-13085460D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904915" y="4637773"/>
            <a:ext cx="1378801" cy="98485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775A4D23-79E7-3D41-B457-C95D7FA06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72233" y="337735"/>
            <a:ext cx="920351" cy="890199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F235BEF5-330F-C849-907A-76D6EF10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72232" y="5630066"/>
            <a:ext cx="920351" cy="8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1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367</Words>
  <Application>Microsoft Macintosh PowerPoint</Application>
  <PresentationFormat>A4 Paper (210x297 mm)</PresentationFormat>
  <Paragraphs>41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 L’association des parents et enseignants  de l’école d’Emines    vous propose ses   Sapins de Noël         </vt:lpstr>
      <vt:lpstr> L’association des parents et enseignants  de l’école d’Emines    vous propose ses   Sapins de Noël  au profit des élèves de l’école d’Emines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L’association des parents et enseignants de l’école d’émines  vous propose   sa grande vente de    sapins de Noël</dc:title>
  <dc:creator>Amaury Fonteyn</dc:creator>
  <cp:lastModifiedBy>Amaury Fonteyn</cp:lastModifiedBy>
  <cp:revision>17</cp:revision>
  <dcterms:created xsi:type="dcterms:W3CDTF">2020-11-01T19:04:44Z</dcterms:created>
  <dcterms:modified xsi:type="dcterms:W3CDTF">2020-11-03T18:24:30Z</dcterms:modified>
</cp:coreProperties>
</file>