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3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0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324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2B2EE-2552-414B-B067-137C71AC820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9196A-8572-C644-B2E4-1ED78AA6EC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386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9196A-8572-C644-B2E4-1ED78AA6EC54}" type="slidenum">
              <a:rPr lang="en-BE" smtClean="0"/>
              <a:t>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4974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267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9084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5414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378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4370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2444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2572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25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6078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4622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8601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8474-0777-9C47-9E88-1BF14D77CC9D}" type="datetimeFigureOut">
              <a:rPr lang="en-BE" smtClean="0"/>
              <a:t>18/11/2020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94B1-D718-7043-B8AD-D6A646291BA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3418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mailto:ape-emines@hotmail.com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4.wdp"/><Relationship Id="rId5" Type="http://schemas.openxmlformats.org/officeDocument/2006/relationships/image" Target="../media/image2.png"/><Relationship Id="rId10" Type="http://schemas.microsoft.com/office/2007/relationships/hdphoto" Target="../media/hdphoto3.wdp"/><Relationship Id="rId4" Type="http://schemas.openxmlformats.org/officeDocument/2006/relationships/image" Target="../media/image1.tiff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F1B9-322C-7F4C-AB3C-6756F7B2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4952999" cy="6857999"/>
          </a:xfrm>
          <a:ln>
            <a:noFill/>
          </a:ln>
        </p:spPr>
        <p:txBody>
          <a:bodyPr anchor="t">
            <a:noAutofit/>
          </a:bodyPr>
          <a:lstStyle/>
          <a:p>
            <a:br>
              <a:rPr lang="en-BE" sz="2200" dirty="0"/>
            </a:br>
            <a:r>
              <a:rPr lang="en-BE" sz="2200" dirty="0"/>
              <a:t>L’Association des Parents et Enseignants </a:t>
            </a:r>
            <a:br>
              <a:rPr lang="en-BE" sz="2200" dirty="0"/>
            </a:br>
            <a:r>
              <a:rPr lang="en-BE" sz="2200" dirty="0"/>
              <a:t>de l’école d’Emines  </a:t>
            </a:r>
            <a:br>
              <a:rPr lang="en-BE" sz="1100" dirty="0"/>
            </a:br>
            <a:br>
              <a:rPr lang="en-BE" sz="1100" dirty="0"/>
            </a:br>
            <a:r>
              <a:rPr lang="en-BE" sz="1400" dirty="0"/>
              <a:t>vous propose ses </a:t>
            </a:r>
            <a:br>
              <a:rPr lang="en-BE" sz="831" dirty="0"/>
            </a:br>
            <a:br>
              <a:rPr lang="en-BE" sz="700" dirty="0"/>
            </a:br>
            <a:r>
              <a:rPr lang="en-BE" sz="4000" b="1" dirty="0"/>
              <a:t>Sapins de Noël </a:t>
            </a:r>
            <a:br>
              <a:rPr lang="en-BE" sz="4000" b="1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endParaRPr lang="en-BE" sz="83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B3B478-E88D-634C-9ECE-8A20D4A45B3C}"/>
              </a:ext>
            </a:extLst>
          </p:cNvPr>
          <p:cNvSpPr txBox="1"/>
          <p:nvPr/>
        </p:nvSpPr>
        <p:spPr>
          <a:xfrm>
            <a:off x="18670" y="4871283"/>
            <a:ext cx="4952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1100" dirty="0"/>
              <a:t>Pour commander, retournez le bon de commande ci-dessous rempli ou  commandez par email à l’adresse </a:t>
            </a:r>
            <a:r>
              <a:rPr lang="en-BE" sz="1100" dirty="0">
                <a:hlinkClick r:id="rId3"/>
              </a:rPr>
              <a:t>ape-emines@hotmail.com</a:t>
            </a:r>
            <a:r>
              <a:rPr lang="en-BE" sz="1100" dirty="0"/>
              <a:t> avant le 26 Novembre.</a:t>
            </a:r>
          </a:p>
          <a:p>
            <a:r>
              <a:rPr lang="en-BE" sz="1100" dirty="0"/>
              <a:t>Paiement  de préférence sur le compte de l’APE (BE52 0682 3230 3509) ou à la livraison.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ACB3BE-B3B2-5142-9ABC-C12C43631DF8}"/>
              </a:ext>
            </a:extLst>
          </p:cNvPr>
          <p:cNvCxnSpPr>
            <a:cxnSpLocks/>
          </p:cNvCxnSpPr>
          <p:nvPr/>
        </p:nvCxnSpPr>
        <p:spPr>
          <a:xfrm>
            <a:off x="101600" y="5638800"/>
            <a:ext cx="4737100" cy="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EB48212-48E4-104E-9859-8446B31D0236}"/>
              </a:ext>
            </a:extLst>
          </p:cNvPr>
          <p:cNvSpPr txBox="1"/>
          <p:nvPr/>
        </p:nvSpPr>
        <p:spPr>
          <a:xfrm>
            <a:off x="38100" y="5638800"/>
            <a:ext cx="488133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u="sng" dirty="0"/>
              <a:t>Bon de commande de  sapin – APE </a:t>
            </a:r>
            <a:r>
              <a:rPr lang="fr-CH" sz="1400" b="1" u="sng" dirty="0" err="1"/>
              <a:t>Emines</a:t>
            </a:r>
            <a:endParaRPr lang="fr-CH" sz="1400" b="1" u="sng" dirty="0"/>
          </a:p>
          <a:p>
            <a:r>
              <a:rPr lang="fr-CH" sz="1400" dirty="0"/>
              <a:t>Nom et Prénom : …………………………………………………………........……..</a:t>
            </a:r>
          </a:p>
          <a:p>
            <a:r>
              <a:rPr lang="fr-CH" sz="1400" dirty="0"/>
              <a:t>Rue : ……………………………………………………………………………........……..</a:t>
            </a:r>
          </a:p>
          <a:p>
            <a:r>
              <a:rPr lang="fr-CH" sz="1400" dirty="0"/>
              <a:t>Code Postal : …....... Ville : …………………………</a:t>
            </a:r>
            <a:endParaRPr lang="en-BE" sz="1400" dirty="0"/>
          </a:p>
          <a:p>
            <a:r>
              <a:rPr lang="en-BE" sz="1400" dirty="0"/>
              <a:t>GSM : ……………………………… Email : …………………………………</a:t>
            </a:r>
            <a:endParaRPr lang="fr-CH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D9D83-071C-FD4F-A773-B6E74A688426}"/>
              </a:ext>
            </a:extLst>
          </p:cNvPr>
          <p:cNvSpPr txBox="1"/>
          <p:nvPr/>
        </p:nvSpPr>
        <p:spPr>
          <a:xfrm>
            <a:off x="1969033" y="2051865"/>
            <a:ext cx="25514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000" dirty="0"/>
              <a:t>Sapins de type </a:t>
            </a:r>
            <a:r>
              <a:rPr lang="en-BE" sz="2000" b="1" dirty="0"/>
              <a:t>Nordmann</a:t>
            </a:r>
            <a:r>
              <a:rPr lang="en-BE" sz="2000" dirty="0"/>
              <a:t> - 1m80 à 2m00 – 30€/pièce</a:t>
            </a:r>
          </a:p>
          <a:p>
            <a:endParaRPr lang="en-BE" sz="2000" dirty="0"/>
          </a:p>
          <a:p>
            <a:r>
              <a:rPr lang="en-BE" sz="2000" dirty="0"/>
              <a:t>Livraison à domicile incluse (12 Décembre)</a:t>
            </a:r>
          </a:p>
          <a:p>
            <a:endParaRPr lang="en-BE" sz="2000" dirty="0"/>
          </a:p>
          <a:p>
            <a:r>
              <a:rPr lang="en-BE" sz="2000" dirty="0"/>
              <a:t> Pied en option (2,5€)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0F11E2F-2888-594C-8104-FC5A3359A8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82" y="4085538"/>
            <a:ext cx="957547" cy="57452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6F75114-7687-C843-86B8-4B6CFB762CD2}"/>
              </a:ext>
            </a:extLst>
          </p:cNvPr>
          <p:cNvSpPr/>
          <p:nvPr/>
        </p:nvSpPr>
        <p:spPr>
          <a:xfrm>
            <a:off x="360610" y="2051865"/>
            <a:ext cx="4262906" cy="2757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2683666-877F-5044-87A0-F1D5A7277A20}"/>
              </a:ext>
            </a:extLst>
          </p:cNvPr>
          <p:cNvSpPr txBox="1">
            <a:spLocks/>
          </p:cNvSpPr>
          <p:nvPr/>
        </p:nvSpPr>
        <p:spPr>
          <a:xfrm>
            <a:off x="4956226" y="10731"/>
            <a:ext cx="4952999" cy="68579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BE" sz="2200"/>
            </a:br>
            <a:r>
              <a:rPr lang="en-BE" sz="2200"/>
              <a:t>L’Association des Parents et Enseignants </a:t>
            </a:r>
            <a:br>
              <a:rPr lang="en-BE" sz="2200" dirty="0"/>
            </a:br>
            <a:r>
              <a:rPr lang="en-BE" sz="2200" dirty="0"/>
              <a:t>de l’école d’Emines  </a:t>
            </a:r>
            <a:br>
              <a:rPr lang="en-BE" sz="1100" dirty="0"/>
            </a:br>
            <a:br>
              <a:rPr lang="en-BE" sz="1100" dirty="0"/>
            </a:br>
            <a:r>
              <a:rPr lang="en-BE" sz="1400" dirty="0"/>
              <a:t>vous propose ses </a:t>
            </a:r>
            <a:br>
              <a:rPr lang="en-BE" sz="831" dirty="0"/>
            </a:br>
            <a:br>
              <a:rPr lang="en-BE" sz="700" dirty="0"/>
            </a:br>
            <a:r>
              <a:rPr lang="en-BE" sz="4000" b="1" dirty="0"/>
              <a:t>Sapins de Noël </a:t>
            </a:r>
            <a:br>
              <a:rPr lang="en-BE" sz="4000" b="1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br>
              <a:rPr lang="en-BE" sz="1938" dirty="0"/>
            </a:br>
            <a:endParaRPr lang="en-BE" sz="83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094C9B-F02E-2B45-8A83-B8E984121A9C}"/>
              </a:ext>
            </a:extLst>
          </p:cNvPr>
          <p:cNvSpPr txBox="1"/>
          <p:nvPr/>
        </p:nvSpPr>
        <p:spPr>
          <a:xfrm>
            <a:off x="4944732" y="4871283"/>
            <a:ext cx="4957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1100" dirty="0"/>
              <a:t>Pour commander, retournez le bon de commande ci-dessous rempli ou  commandez par email à l’adresse </a:t>
            </a:r>
            <a:r>
              <a:rPr lang="en-BE" sz="1100" dirty="0">
                <a:hlinkClick r:id="rId3"/>
              </a:rPr>
              <a:t>ape-emines@hotmail.com</a:t>
            </a:r>
            <a:r>
              <a:rPr lang="en-BE" sz="1100" dirty="0"/>
              <a:t> avant le 26 Novembre.</a:t>
            </a:r>
          </a:p>
          <a:p>
            <a:r>
              <a:rPr lang="en-BE" sz="1100" dirty="0"/>
              <a:t>Paiement  de préférence sur le compte de l’APE (BE52 0682 3230 3509) ou à la livraison.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D51072-9E63-684A-9799-65754DADC50D}"/>
              </a:ext>
            </a:extLst>
          </p:cNvPr>
          <p:cNvCxnSpPr>
            <a:cxnSpLocks/>
          </p:cNvCxnSpPr>
          <p:nvPr/>
        </p:nvCxnSpPr>
        <p:spPr>
          <a:xfrm>
            <a:off x="5057825" y="5649531"/>
            <a:ext cx="4737100" cy="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5445AB4-931B-7A4F-BE1E-51297F3E2EE2}"/>
              </a:ext>
            </a:extLst>
          </p:cNvPr>
          <p:cNvSpPr txBox="1"/>
          <p:nvPr/>
        </p:nvSpPr>
        <p:spPr>
          <a:xfrm>
            <a:off x="5057825" y="5649531"/>
            <a:ext cx="48178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b="1" u="sng" dirty="0"/>
              <a:t>Bon de commande de  sapin – APE </a:t>
            </a:r>
            <a:r>
              <a:rPr lang="fr-CH" sz="1400" b="1" u="sng" dirty="0" err="1"/>
              <a:t>Emines</a:t>
            </a:r>
            <a:endParaRPr lang="fr-CH" sz="1400" b="1" u="sng" dirty="0"/>
          </a:p>
          <a:p>
            <a:r>
              <a:rPr lang="fr-CH" sz="1400" dirty="0"/>
              <a:t>Nom et Prénom : …………………………………………………………........….</a:t>
            </a:r>
          </a:p>
          <a:p>
            <a:r>
              <a:rPr lang="fr-CH" sz="1400" dirty="0"/>
              <a:t>Rue : ……………………………………………………………………………........….</a:t>
            </a:r>
          </a:p>
          <a:p>
            <a:r>
              <a:rPr lang="fr-CH" sz="1400" dirty="0"/>
              <a:t>Code Postal : …....... Ville : …………………………</a:t>
            </a:r>
            <a:endParaRPr lang="en-BE" sz="1400" dirty="0"/>
          </a:p>
          <a:p>
            <a:r>
              <a:rPr lang="en-BE" sz="1400" dirty="0"/>
              <a:t>GSM : ……………………………… Email : …………………………………</a:t>
            </a:r>
            <a:endParaRPr lang="fr-CH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FFD96C-7A1F-B645-9D04-89AD486C6456}"/>
              </a:ext>
            </a:extLst>
          </p:cNvPr>
          <p:cNvSpPr txBox="1"/>
          <p:nvPr/>
        </p:nvSpPr>
        <p:spPr>
          <a:xfrm>
            <a:off x="6925258" y="2062596"/>
            <a:ext cx="25514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000" dirty="0"/>
              <a:t>Sapins de type </a:t>
            </a:r>
            <a:r>
              <a:rPr lang="en-BE" sz="2000" b="1" dirty="0"/>
              <a:t>Nordmann</a:t>
            </a:r>
            <a:r>
              <a:rPr lang="en-BE" sz="2000" dirty="0"/>
              <a:t> - 1m80 à 2m00 – 30€/pièce</a:t>
            </a:r>
          </a:p>
          <a:p>
            <a:endParaRPr lang="en-BE" sz="2000" dirty="0"/>
          </a:p>
          <a:p>
            <a:r>
              <a:rPr lang="en-BE" sz="2000" dirty="0"/>
              <a:t>Livraison à domicile incluse (12 Décembre)</a:t>
            </a:r>
          </a:p>
          <a:p>
            <a:endParaRPr lang="en-BE" sz="2000" dirty="0"/>
          </a:p>
          <a:p>
            <a:r>
              <a:rPr lang="en-BE" sz="2000" dirty="0"/>
              <a:t> Pied en option (2,5€)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BA1E17E-CD8F-474E-A461-E16D696C3C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40251" y="2146974"/>
            <a:ext cx="720156" cy="8571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1583A36-8778-1444-9052-BBD7F6C77EE4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3107" y="3254983"/>
            <a:ext cx="1112890" cy="75237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77B477A-7D15-D94D-86BC-48ED466FA6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3107" y="4096269"/>
            <a:ext cx="957547" cy="57452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E4EF156-AEFF-404E-8593-D9887846F141}"/>
              </a:ext>
            </a:extLst>
          </p:cNvPr>
          <p:cNvSpPr/>
          <p:nvPr/>
        </p:nvSpPr>
        <p:spPr>
          <a:xfrm>
            <a:off x="5316835" y="2062596"/>
            <a:ext cx="4262906" cy="2757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D833AE-1C48-D14D-A2F4-474AE152FD37}"/>
              </a:ext>
            </a:extLst>
          </p:cNvPr>
          <p:cNvCxnSpPr/>
          <p:nvPr/>
        </p:nvCxnSpPr>
        <p:spPr>
          <a:xfrm>
            <a:off x="4958367" y="0"/>
            <a:ext cx="10200" cy="6993228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A909D0FE-4CB3-814A-872B-147B71B4FE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27814" y="701874"/>
            <a:ext cx="787177" cy="761388"/>
          </a:xfrm>
          <a:prstGeom prst="rect">
            <a:avLst/>
          </a:prstGeom>
        </p:spPr>
      </p:pic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75E90739-41B3-5740-9362-AFDBDE1058A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74815" y="701874"/>
            <a:ext cx="787177" cy="76138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A17406C-3FA0-E44F-8BC2-56F633FD8616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3718" y="3225853"/>
            <a:ext cx="1112890" cy="75237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F27B290-35F7-E141-A489-0B59CC8DF2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1147" y="2189565"/>
            <a:ext cx="720156" cy="85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1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263</Words>
  <Application>Microsoft Macintosh PowerPoint</Application>
  <PresentationFormat>A4 Paper (210x297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L’Association des Parents et Enseignants  de l’école d’Emines    vous propose ses   Sapins de Noël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L’association des parents et enseignants de l’école d’émines  vous propose   sa grande vente de    sapins de Noël</dc:title>
  <dc:creator>Amaury Fonteyn</dc:creator>
  <cp:lastModifiedBy>Amaury Fonteyn</cp:lastModifiedBy>
  <cp:revision>27</cp:revision>
  <cp:lastPrinted>2020-11-18T19:27:47Z</cp:lastPrinted>
  <dcterms:created xsi:type="dcterms:W3CDTF">2020-11-01T19:04:44Z</dcterms:created>
  <dcterms:modified xsi:type="dcterms:W3CDTF">2020-11-18T19:33:30Z</dcterms:modified>
</cp:coreProperties>
</file>