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5" r:id="rId5"/>
    <p:sldId id="266" r:id="rId6"/>
    <p:sldId id="268" r:id="rId7"/>
    <p:sldId id="264" r:id="rId8"/>
    <p:sldId id="267" r:id="rId9"/>
    <p:sldId id="271" r:id="rId10"/>
    <p:sldId id="272" r:id="rId11"/>
    <p:sldId id="273" r:id="rId12"/>
    <p:sldId id="274" r:id="rId13"/>
    <p:sldId id="275" r:id="rId14"/>
    <p:sldId id="276" r:id="rId15"/>
    <p:sldId id="277" r:id="rId16"/>
    <p:sldId id="278" r:id="rId17"/>
    <p:sldId id="279" r:id="rId18"/>
    <p:sldId id="280"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1484D-BF6C-42C3-B90B-A303BCBD7301}" v="519" dt="2021-09-24T07:54:54.61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0" autoAdjust="0"/>
    <p:restoredTop sz="84548" autoAdjust="0"/>
  </p:normalViewPr>
  <p:slideViewPr>
    <p:cSldViewPr snapToGrid="0">
      <p:cViewPr varScale="1">
        <p:scale>
          <a:sx n="74" d="100"/>
          <a:sy n="74" d="100"/>
        </p:scale>
        <p:origin x="84" y="80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rection de l’écoles d’Émines" userId="c7d2b931-3c37-4602-add8-c9cf37ad460b" providerId="ADAL" clId="{EAC1484D-BF6C-42C3-B90B-A303BCBD7301}"/>
    <pc:docChg chg="undo redo custSel addSld delSld modSld sldOrd modMainMaster">
      <pc:chgData name="Direction de l’écoles d’Émines" userId="c7d2b931-3c37-4602-add8-c9cf37ad460b" providerId="ADAL" clId="{EAC1484D-BF6C-42C3-B90B-A303BCBD7301}" dt="2021-09-24T07:55:06.776" v="1895" actId="255"/>
      <pc:docMkLst>
        <pc:docMk/>
      </pc:docMkLst>
      <pc:sldChg chg="modTransition">
        <pc:chgData name="Direction de l’écoles d’Émines" userId="c7d2b931-3c37-4602-add8-c9cf37ad460b" providerId="ADAL" clId="{EAC1484D-BF6C-42C3-B90B-A303BCBD7301}" dt="2021-09-22T16:06:44.839" v="844"/>
        <pc:sldMkLst>
          <pc:docMk/>
          <pc:sldMk cId="5934906" sldId="257"/>
        </pc:sldMkLst>
      </pc:sldChg>
      <pc:sldChg chg="addSp delSp modSp mod modTransition setBg">
        <pc:chgData name="Direction de l’écoles d’Émines" userId="c7d2b931-3c37-4602-add8-c9cf37ad460b" providerId="ADAL" clId="{EAC1484D-BF6C-42C3-B90B-A303BCBD7301}" dt="2021-09-22T16:04:28.094" v="804"/>
        <pc:sldMkLst>
          <pc:docMk/>
          <pc:sldMk cId="2898968195" sldId="258"/>
        </pc:sldMkLst>
        <pc:spChg chg="mod">
          <ac:chgData name="Direction de l’écoles d’Émines" userId="c7d2b931-3c37-4602-add8-c9cf37ad460b" providerId="ADAL" clId="{EAC1484D-BF6C-42C3-B90B-A303BCBD7301}" dt="2021-09-22T12:44:53.318" v="104" actId="20577"/>
          <ac:spMkLst>
            <pc:docMk/>
            <pc:sldMk cId="2898968195" sldId="258"/>
            <ac:spMk id="2" creationId="{A69680F6-35C2-4547-9A3C-0C4A3A5B72E5}"/>
          </ac:spMkLst>
        </pc:spChg>
        <pc:spChg chg="del">
          <ac:chgData name="Direction de l’écoles d’Émines" userId="c7d2b931-3c37-4602-add8-c9cf37ad460b" providerId="ADAL" clId="{EAC1484D-BF6C-42C3-B90B-A303BCBD7301}" dt="2021-09-22T12:43:44.536" v="67" actId="26606"/>
          <ac:spMkLst>
            <pc:docMk/>
            <pc:sldMk cId="2898968195" sldId="258"/>
            <ac:spMk id="73" creationId="{823AC064-BC96-4F32-8AE1-B2FD38754823}"/>
          </ac:spMkLst>
        </pc:spChg>
        <pc:spChg chg="add">
          <ac:chgData name="Direction de l’écoles d’Émines" userId="c7d2b931-3c37-4602-add8-c9cf37ad460b" providerId="ADAL" clId="{EAC1484D-BF6C-42C3-B90B-A303BCBD7301}" dt="2021-09-22T12:43:44.536" v="67" actId="26606"/>
          <ac:spMkLst>
            <pc:docMk/>
            <pc:sldMk cId="2898968195" sldId="258"/>
            <ac:spMk id="137" creationId="{99ED5833-B85B-4103-8A3B-CAB0308E6C15}"/>
          </ac:spMkLst>
        </pc:spChg>
        <pc:graphicFrameChg chg="add mod modGraphic">
          <ac:chgData name="Direction de l’écoles d’Émines" userId="c7d2b931-3c37-4602-add8-c9cf37ad460b" providerId="ADAL" clId="{EAC1484D-BF6C-42C3-B90B-A303BCBD7301}" dt="2021-09-22T12:46:08.828" v="139" actId="1076"/>
          <ac:graphicFrameMkLst>
            <pc:docMk/>
            <pc:sldMk cId="2898968195" sldId="258"/>
            <ac:graphicFrameMk id="3" creationId="{ED7C08E5-41C1-4C08-ABB0-DAAB8A58227E}"/>
          </ac:graphicFrameMkLst>
        </pc:graphicFrameChg>
        <pc:picChg chg="mod">
          <ac:chgData name="Direction de l’écoles d’Émines" userId="c7d2b931-3c37-4602-add8-c9cf37ad460b" providerId="ADAL" clId="{EAC1484D-BF6C-42C3-B90B-A303BCBD7301}" dt="2021-09-22T12:44:04.515" v="69" actId="27614"/>
          <ac:picMkLst>
            <pc:docMk/>
            <pc:sldMk cId="2898968195" sldId="258"/>
            <ac:picMk id="1026" creationId="{64C573CC-7EE7-4ABE-BA3A-A96866D0AB05}"/>
          </ac:picMkLst>
        </pc:picChg>
        <pc:picChg chg="mod">
          <ac:chgData name="Direction de l’écoles d’Émines" userId="c7d2b931-3c37-4602-add8-c9cf37ad460b" providerId="ADAL" clId="{EAC1484D-BF6C-42C3-B90B-A303BCBD7301}" dt="2021-09-22T12:43:44.536" v="67" actId="26606"/>
          <ac:picMkLst>
            <pc:docMk/>
            <pc:sldMk cId="2898968195" sldId="258"/>
            <ac:picMk id="1028" creationId="{B4ACAD01-7B69-41E4-ABAE-4B5BE77EB78E}"/>
          </ac:picMkLst>
        </pc:picChg>
        <pc:cxnChg chg="del">
          <ac:chgData name="Direction de l’écoles d’Émines" userId="c7d2b931-3c37-4602-add8-c9cf37ad460b" providerId="ADAL" clId="{EAC1484D-BF6C-42C3-B90B-A303BCBD7301}" dt="2021-09-22T12:43:44.536" v="67" actId="26606"/>
          <ac:cxnSpMkLst>
            <pc:docMk/>
            <pc:sldMk cId="2898968195" sldId="258"/>
            <ac:cxnSpMk id="75" creationId="{7E7C77BC-7138-40B1-A15B-20F57A494629}"/>
          </ac:cxnSpMkLst>
        </pc:cxnChg>
        <pc:cxnChg chg="del">
          <ac:chgData name="Direction de l’écoles d’Émines" userId="c7d2b931-3c37-4602-add8-c9cf37ad460b" providerId="ADAL" clId="{EAC1484D-BF6C-42C3-B90B-A303BCBD7301}" dt="2021-09-22T12:43:44.536" v="67" actId="26606"/>
          <ac:cxnSpMkLst>
            <pc:docMk/>
            <pc:sldMk cId="2898968195" sldId="258"/>
            <ac:cxnSpMk id="77" creationId="{DB146403-F3D6-484B-B2ED-97F9565D0370}"/>
          </ac:cxnSpMkLst>
        </pc:cxnChg>
      </pc:sldChg>
      <pc:sldChg chg="modTransition">
        <pc:chgData name="Direction de l’écoles d’Émines" userId="c7d2b931-3c37-4602-add8-c9cf37ad460b" providerId="ADAL" clId="{EAC1484D-BF6C-42C3-B90B-A303BCBD7301}" dt="2021-09-22T16:04:48.689" v="813"/>
        <pc:sldMkLst>
          <pc:docMk/>
          <pc:sldMk cId="1945760963" sldId="259"/>
        </pc:sldMkLst>
      </pc:sldChg>
      <pc:sldChg chg="add del ord setBg">
        <pc:chgData name="Direction de l’écoles d’Émines" userId="c7d2b931-3c37-4602-add8-c9cf37ad460b" providerId="ADAL" clId="{EAC1484D-BF6C-42C3-B90B-A303BCBD7301}" dt="2021-09-22T12:48:35.747" v="146" actId="2696"/>
        <pc:sldMkLst>
          <pc:docMk/>
          <pc:sldMk cId="3773843970" sldId="260"/>
        </pc:sldMkLst>
      </pc:sldChg>
      <pc:sldChg chg="del setBg">
        <pc:chgData name="Direction de l’écoles d’Émines" userId="c7d2b931-3c37-4602-add8-c9cf37ad460b" providerId="ADAL" clId="{EAC1484D-BF6C-42C3-B90B-A303BCBD7301}" dt="2021-09-22T15:49:16.834" v="749" actId="2696"/>
        <pc:sldMkLst>
          <pc:docMk/>
          <pc:sldMk cId="2567426204" sldId="261"/>
        </pc:sldMkLst>
      </pc:sldChg>
      <pc:sldChg chg="del">
        <pc:chgData name="Direction de l’écoles d’Émines" userId="c7d2b931-3c37-4602-add8-c9cf37ad460b" providerId="ADAL" clId="{EAC1484D-BF6C-42C3-B90B-A303BCBD7301}" dt="2021-09-22T15:49:20.598" v="750" actId="2696"/>
        <pc:sldMkLst>
          <pc:docMk/>
          <pc:sldMk cId="1641030129" sldId="262"/>
        </pc:sldMkLst>
      </pc:sldChg>
      <pc:sldChg chg="del">
        <pc:chgData name="Direction de l’écoles d’Émines" userId="c7d2b931-3c37-4602-add8-c9cf37ad460b" providerId="ADAL" clId="{EAC1484D-BF6C-42C3-B90B-A303BCBD7301}" dt="2021-09-22T15:49:13.364" v="748" actId="2696"/>
        <pc:sldMkLst>
          <pc:docMk/>
          <pc:sldMk cId="2502807996" sldId="263"/>
        </pc:sldMkLst>
      </pc:sldChg>
      <pc:sldChg chg="addSp delSp modSp new mod ord modTransition setBg">
        <pc:chgData name="Direction de l’écoles d’Émines" userId="c7d2b931-3c37-4602-add8-c9cf37ad460b" providerId="ADAL" clId="{EAC1484D-BF6C-42C3-B90B-A303BCBD7301}" dt="2021-09-22T16:05:17.692" v="833"/>
        <pc:sldMkLst>
          <pc:docMk/>
          <pc:sldMk cId="1881300442" sldId="264"/>
        </pc:sldMkLst>
        <pc:spChg chg="add mod ord">
          <ac:chgData name="Direction de l’écoles d’Émines" userId="c7d2b931-3c37-4602-add8-c9cf37ad460b" providerId="ADAL" clId="{EAC1484D-BF6C-42C3-B90B-A303BCBD7301}" dt="2021-09-22T12:42:35.680" v="66" actId="14861"/>
          <ac:spMkLst>
            <pc:docMk/>
            <pc:sldMk cId="1881300442" sldId="264"/>
            <ac:spMk id="4" creationId="{7C725C9E-82D7-4507-9E71-2A89C805FCF8}"/>
          </ac:spMkLst>
        </pc:spChg>
        <pc:spChg chg="add del">
          <ac:chgData name="Direction de l’écoles d’Émines" userId="c7d2b931-3c37-4602-add8-c9cf37ad460b" providerId="ADAL" clId="{EAC1484D-BF6C-42C3-B90B-A303BCBD7301}" dt="2021-09-22T12:35:54.753" v="34" actId="26606"/>
          <ac:spMkLst>
            <pc:docMk/>
            <pc:sldMk cId="1881300442" sldId="264"/>
            <ac:spMk id="10" creationId="{A44CB4EE-83AD-4C56-872E-1E3F03E706BB}"/>
          </ac:spMkLst>
        </pc:spChg>
        <pc:spChg chg="add del">
          <ac:chgData name="Direction de l’écoles d’Émines" userId="c7d2b931-3c37-4602-add8-c9cf37ad460b" providerId="ADAL" clId="{EAC1484D-BF6C-42C3-B90B-A303BCBD7301}" dt="2021-09-22T12:35:54.753" v="34" actId="26606"/>
          <ac:spMkLst>
            <pc:docMk/>
            <pc:sldMk cId="1881300442" sldId="264"/>
            <ac:spMk id="13" creationId="{9255E12D-D5B1-4FC4-8749-107188960747}"/>
          </ac:spMkLst>
        </pc:spChg>
        <pc:spChg chg="add del">
          <ac:chgData name="Direction de l’écoles d’Émines" userId="c7d2b931-3c37-4602-add8-c9cf37ad460b" providerId="ADAL" clId="{EAC1484D-BF6C-42C3-B90B-A303BCBD7301}" dt="2021-09-22T12:35:54.753" v="34" actId="26606"/>
          <ac:spMkLst>
            <pc:docMk/>
            <pc:sldMk cId="1881300442" sldId="264"/>
            <ac:spMk id="15" creationId="{9B20A794-0515-443F-9764-44A6569EC318}"/>
          </ac:spMkLst>
        </pc:spChg>
        <pc:spChg chg="add del">
          <ac:chgData name="Direction de l’écoles d’Émines" userId="c7d2b931-3c37-4602-add8-c9cf37ad460b" providerId="ADAL" clId="{EAC1484D-BF6C-42C3-B90B-A303BCBD7301}" dt="2021-09-22T12:35:54.753" v="34" actId="26606"/>
          <ac:spMkLst>
            <pc:docMk/>
            <pc:sldMk cId="1881300442" sldId="264"/>
            <ac:spMk id="17" creationId="{A9CE15CA-2228-4197-93B9-E41A1DC42D51}"/>
          </ac:spMkLst>
        </pc:spChg>
        <pc:spChg chg="add del">
          <ac:chgData name="Direction de l’écoles d’Émines" userId="c7d2b931-3c37-4602-add8-c9cf37ad460b" providerId="ADAL" clId="{EAC1484D-BF6C-42C3-B90B-A303BCBD7301}" dt="2021-09-22T12:37:40.599" v="53" actId="26606"/>
          <ac:spMkLst>
            <pc:docMk/>
            <pc:sldMk cId="1881300442" sldId="264"/>
            <ac:spMk id="21" creationId="{F13C74B1-5B17-4795-BED0-7140497B445A}"/>
          </ac:spMkLst>
        </pc:spChg>
        <pc:spChg chg="add del">
          <ac:chgData name="Direction de l’écoles d’Émines" userId="c7d2b931-3c37-4602-add8-c9cf37ad460b" providerId="ADAL" clId="{EAC1484D-BF6C-42C3-B90B-A303BCBD7301}" dt="2021-09-22T12:35:52.406" v="30" actId="26606"/>
          <ac:spMkLst>
            <pc:docMk/>
            <pc:sldMk cId="1881300442" sldId="264"/>
            <ac:spMk id="22" creationId="{460B0EFB-53ED-4F35-B05D-F658EA021C65}"/>
          </ac:spMkLst>
        </pc:spChg>
        <pc:spChg chg="add del">
          <ac:chgData name="Direction de l’écoles d’Émines" userId="c7d2b931-3c37-4602-add8-c9cf37ad460b" providerId="ADAL" clId="{EAC1484D-BF6C-42C3-B90B-A303BCBD7301}" dt="2021-09-22T12:37:40.599" v="53" actId="26606"/>
          <ac:spMkLst>
            <pc:docMk/>
            <pc:sldMk cId="1881300442" sldId="264"/>
            <ac:spMk id="23" creationId="{D4974D33-8DC5-464E-8C6D-BE58F0669C17}"/>
          </ac:spMkLst>
        </pc:spChg>
        <pc:spChg chg="add del">
          <ac:chgData name="Direction de l’écoles d’Émines" userId="c7d2b931-3c37-4602-add8-c9cf37ad460b" providerId="ADAL" clId="{EAC1484D-BF6C-42C3-B90B-A303BCBD7301}" dt="2021-09-22T12:35:52.406" v="30" actId="26606"/>
          <ac:spMkLst>
            <pc:docMk/>
            <pc:sldMk cId="1881300442" sldId="264"/>
            <ac:spMk id="24" creationId="{835EF3DD-7D43-4A27-8967-A92FD8CC9365}"/>
          </ac:spMkLst>
        </pc:spChg>
        <pc:spChg chg="add">
          <ac:chgData name="Direction de l’écoles d’Émines" userId="c7d2b931-3c37-4602-add8-c9cf37ad460b" providerId="ADAL" clId="{EAC1484D-BF6C-42C3-B90B-A303BCBD7301}" dt="2021-09-22T12:37:40.599" v="53" actId="26606"/>
          <ac:spMkLst>
            <pc:docMk/>
            <pc:sldMk cId="1881300442" sldId="264"/>
            <ac:spMk id="28" creationId="{04812C46-200A-4DEB-A05E-3ED6C68C2387}"/>
          </ac:spMkLst>
        </pc:spChg>
        <pc:spChg chg="add">
          <ac:chgData name="Direction de l’écoles d’Émines" userId="c7d2b931-3c37-4602-add8-c9cf37ad460b" providerId="ADAL" clId="{EAC1484D-BF6C-42C3-B90B-A303BCBD7301}" dt="2021-09-22T12:37:40.599" v="53" actId="26606"/>
          <ac:spMkLst>
            <pc:docMk/>
            <pc:sldMk cId="1881300442" sldId="264"/>
            <ac:spMk id="30" creationId="{D1EA859B-E555-4109-94F3-6700E046E008}"/>
          </ac:spMkLst>
        </pc:spChg>
        <pc:picChg chg="add mod">
          <ac:chgData name="Direction de l’écoles d’Émines" userId="c7d2b931-3c37-4602-add8-c9cf37ad460b" providerId="ADAL" clId="{EAC1484D-BF6C-42C3-B90B-A303BCBD7301}" dt="2021-09-22T12:35:55.758" v="35"/>
          <ac:picMkLst>
            <pc:docMk/>
            <pc:sldMk cId="1881300442" sldId="264"/>
            <ac:picMk id="6" creationId="{A07725CE-FA1A-4110-A61C-3C35F3295B18}"/>
          </ac:picMkLst>
        </pc:picChg>
        <pc:picChg chg="add mod">
          <ac:chgData name="Direction de l’écoles d’Émines" userId="c7d2b931-3c37-4602-add8-c9cf37ad460b" providerId="ADAL" clId="{EAC1484D-BF6C-42C3-B90B-A303BCBD7301}" dt="2021-09-22T12:37:40.599" v="53" actId="26606"/>
          <ac:picMkLst>
            <pc:docMk/>
            <pc:sldMk cId="1881300442" sldId="264"/>
            <ac:picMk id="16" creationId="{A07725CE-FA1A-4110-A61C-3C35F3295B18}"/>
          </ac:picMkLst>
        </pc:picChg>
        <pc:picChg chg="add del mod ord">
          <ac:chgData name="Direction de l’écoles d’Émines" userId="c7d2b931-3c37-4602-add8-c9cf37ad460b" providerId="ADAL" clId="{EAC1484D-BF6C-42C3-B90B-A303BCBD7301}" dt="2021-09-22T12:36:03.261" v="41" actId="21"/>
          <ac:picMkLst>
            <pc:docMk/>
            <pc:sldMk cId="1881300442" sldId="264"/>
            <ac:picMk id="1026" creationId="{A07725CE-FA1A-4110-A61C-3C35F3295B18}"/>
          </ac:picMkLst>
        </pc:picChg>
        <pc:cxnChg chg="add del">
          <ac:chgData name="Direction de l’écoles d’Émines" userId="c7d2b931-3c37-4602-add8-c9cf37ad460b" providerId="ADAL" clId="{EAC1484D-BF6C-42C3-B90B-A303BCBD7301}" dt="2021-09-22T12:35:15.028" v="24" actId="26606"/>
          <ac:cxnSpMkLst>
            <pc:docMk/>
            <pc:sldMk cId="1881300442" sldId="264"/>
            <ac:cxnSpMk id="8" creationId="{A7F400EE-A8A5-48AF-B4D6-291B52C6F0B0}"/>
          </ac:cxnSpMkLst>
        </pc:cxnChg>
        <pc:cxnChg chg="add del">
          <ac:chgData name="Direction de l’écoles d’Émines" userId="c7d2b931-3c37-4602-add8-c9cf37ad460b" providerId="ADAL" clId="{EAC1484D-BF6C-42C3-B90B-A303BCBD7301}" dt="2021-09-22T12:35:07.102" v="20" actId="26606"/>
          <ac:cxnSpMkLst>
            <pc:docMk/>
            <pc:sldMk cId="1881300442" sldId="264"/>
            <ac:cxnSpMk id="11" creationId="{A7F400EE-A8A5-48AF-B4D6-291B52C6F0B0}"/>
          </ac:cxnSpMkLst>
        </pc:cxnChg>
        <pc:cxnChg chg="add del">
          <ac:chgData name="Direction de l’écoles d’Émines" userId="c7d2b931-3c37-4602-add8-c9cf37ad460b" providerId="ADAL" clId="{EAC1484D-BF6C-42C3-B90B-A303BCBD7301}" dt="2021-09-22T12:34:37.381" v="16" actId="26606"/>
          <ac:cxnSpMkLst>
            <pc:docMk/>
            <pc:sldMk cId="1881300442" sldId="264"/>
            <ac:cxnSpMk id="71" creationId="{A7F400EE-A8A5-48AF-B4D6-291B52C6F0B0}"/>
          </ac:cxnSpMkLst>
        </pc:cxnChg>
      </pc:sldChg>
      <pc:sldChg chg="addSp delSp modSp new mod modTransition modAnim">
        <pc:chgData name="Direction de l’écoles d’Émines" userId="c7d2b931-3c37-4602-add8-c9cf37ad460b" providerId="ADAL" clId="{EAC1484D-BF6C-42C3-B90B-A303BCBD7301}" dt="2021-09-22T16:04:54.979" v="815"/>
        <pc:sldMkLst>
          <pc:docMk/>
          <pc:sldMk cId="3578714709" sldId="265"/>
        </pc:sldMkLst>
        <pc:spChg chg="add del mod">
          <ac:chgData name="Direction de l’écoles d’Émines" userId="c7d2b931-3c37-4602-add8-c9cf37ad460b" providerId="ADAL" clId="{EAC1484D-BF6C-42C3-B90B-A303BCBD7301}" dt="2021-09-22T14:43:28.173" v="719"/>
          <ac:spMkLst>
            <pc:docMk/>
            <pc:sldMk cId="3578714709" sldId="265"/>
            <ac:spMk id="3" creationId="{52E31D4C-5464-45E4-888E-4E9CFFADAAB1}"/>
          </ac:spMkLst>
        </pc:spChg>
        <pc:graphicFrameChg chg="add mod modGraphic">
          <ac:chgData name="Direction de l’écoles d’Émines" userId="c7d2b931-3c37-4602-add8-c9cf37ad460b" providerId="ADAL" clId="{EAC1484D-BF6C-42C3-B90B-A303BCBD7301}" dt="2021-09-22T15:49:45.833" v="753" actId="1076"/>
          <ac:graphicFrameMkLst>
            <pc:docMk/>
            <pc:sldMk cId="3578714709" sldId="265"/>
            <ac:graphicFrameMk id="2" creationId="{3E2E8959-A73B-4694-8216-1C3C46CABC8A}"/>
          </ac:graphicFrameMkLst>
        </pc:graphicFrameChg>
      </pc:sldChg>
      <pc:sldChg chg="addSp delSp modSp new add del mod modTransition modAnim">
        <pc:chgData name="Direction de l’écoles d’Émines" userId="c7d2b931-3c37-4602-add8-c9cf37ad460b" providerId="ADAL" clId="{EAC1484D-BF6C-42C3-B90B-A303BCBD7301}" dt="2021-09-22T16:05:05.074" v="827"/>
        <pc:sldMkLst>
          <pc:docMk/>
          <pc:sldMk cId="2062778860" sldId="266"/>
        </pc:sldMkLst>
        <pc:spChg chg="add del mod">
          <ac:chgData name="Direction de l’écoles d’Émines" userId="c7d2b931-3c37-4602-add8-c9cf37ad460b" providerId="ADAL" clId="{EAC1484D-BF6C-42C3-B90B-A303BCBD7301}" dt="2021-09-22T13:16:13.206" v="239" actId="21"/>
          <ac:spMkLst>
            <pc:docMk/>
            <pc:sldMk cId="2062778860" sldId="266"/>
            <ac:spMk id="2" creationId="{0846FF4B-C01D-4FF1-A49C-7E5D32D5C9C6}"/>
          </ac:spMkLst>
        </pc:spChg>
        <pc:spChg chg="add del mod">
          <ac:chgData name="Direction de l’écoles d’Émines" userId="c7d2b931-3c37-4602-add8-c9cf37ad460b" providerId="ADAL" clId="{EAC1484D-BF6C-42C3-B90B-A303BCBD7301}" dt="2021-09-22T13:11:51.328" v="206" actId="478"/>
          <ac:spMkLst>
            <pc:docMk/>
            <pc:sldMk cId="2062778860" sldId="266"/>
            <ac:spMk id="3" creationId="{62002970-7280-4C2F-B4F9-384CCCA58670}"/>
          </ac:spMkLst>
        </pc:spChg>
        <pc:spChg chg="add del">
          <ac:chgData name="Direction de l’écoles d’Émines" userId="c7d2b931-3c37-4602-add8-c9cf37ad460b" providerId="ADAL" clId="{EAC1484D-BF6C-42C3-B90B-A303BCBD7301}" dt="2021-09-22T15:58:13.506" v="770" actId="478"/>
          <ac:spMkLst>
            <pc:docMk/>
            <pc:sldMk cId="2062778860" sldId="266"/>
            <ac:spMk id="3" creationId="{FFE374A3-5306-451C-BB4D-7C2F626B3D8D}"/>
          </ac:spMkLst>
        </pc:spChg>
        <pc:spChg chg="add del mod">
          <ac:chgData name="Direction de l’écoles d’Émines" userId="c7d2b931-3c37-4602-add8-c9cf37ad460b" providerId="ADAL" clId="{EAC1484D-BF6C-42C3-B90B-A303BCBD7301}" dt="2021-09-22T13:24:25.457" v="267" actId="478"/>
          <ac:spMkLst>
            <pc:docMk/>
            <pc:sldMk cId="2062778860" sldId="266"/>
            <ac:spMk id="4" creationId="{70DDB50D-D5C5-4448-B9C1-20B14124666C}"/>
          </ac:spMkLst>
        </pc:spChg>
        <pc:spChg chg="add del mod">
          <ac:chgData name="Direction de l’écoles d’Émines" userId="c7d2b931-3c37-4602-add8-c9cf37ad460b" providerId="ADAL" clId="{EAC1484D-BF6C-42C3-B90B-A303BCBD7301}" dt="2021-09-22T13:13:29.551" v="227"/>
          <ac:spMkLst>
            <pc:docMk/>
            <pc:sldMk cId="2062778860" sldId="266"/>
            <ac:spMk id="5" creationId="{94D913DF-483B-4C4E-8226-1DFAA1833DDD}"/>
          </ac:spMkLst>
        </pc:spChg>
        <pc:spChg chg="add del mod">
          <ac:chgData name="Direction de l’écoles d’Émines" userId="c7d2b931-3c37-4602-add8-c9cf37ad460b" providerId="ADAL" clId="{EAC1484D-BF6C-42C3-B90B-A303BCBD7301}" dt="2021-09-22T13:14:48.236" v="229"/>
          <ac:spMkLst>
            <pc:docMk/>
            <pc:sldMk cId="2062778860" sldId="266"/>
            <ac:spMk id="6" creationId="{20F34557-F305-4DBF-A71C-03DC29C21189}"/>
          </ac:spMkLst>
        </pc:spChg>
        <pc:spChg chg="add del mod">
          <ac:chgData name="Direction de l’écoles d’Émines" userId="c7d2b931-3c37-4602-add8-c9cf37ad460b" providerId="ADAL" clId="{EAC1484D-BF6C-42C3-B90B-A303BCBD7301}" dt="2021-09-22T13:15:07.660" v="233"/>
          <ac:spMkLst>
            <pc:docMk/>
            <pc:sldMk cId="2062778860" sldId="266"/>
            <ac:spMk id="7" creationId="{5205FFB7-1962-4D74-815B-C544CD24512F}"/>
          </ac:spMkLst>
        </pc:spChg>
        <pc:spChg chg="add del mod">
          <ac:chgData name="Direction de l’écoles d’Émines" userId="c7d2b931-3c37-4602-add8-c9cf37ad460b" providerId="ADAL" clId="{EAC1484D-BF6C-42C3-B90B-A303BCBD7301}" dt="2021-09-22T13:15:24.668" v="237"/>
          <ac:spMkLst>
            <pc:docMk/>
            <pc:sldMk cId="2062778860" sldId="266"/>
            <ac:spMk id="8" creationId="{C112863F-2598-42F2-AF38-3AB2B565A835}"/>
          </ac:spMkLst>
        </pc:spChg>
        <pc:spChg chg="add del mod">
          <ac:chgData name="Direction de l’écoles d’Émines" userId="c7d2b931-3c37-4602-add8-c9cf37ad460b" providerId="ADAL" clId="{EAC1484D-BF6C-42C3-B90B-A303BCBD7301}" dt="2021-09-22T13:23:59.899" v="265"/>
          <ac:spMkLst>
            <pc:docMk/>
            <pc:sldMk cId="2062778860" sldId="266"/>
            <ac:spMk id="9" creationId="{CF8D17E7-765F-403D-9FBB-BCC52999D637}"/>
          </ac:spMkLst>
        </pc:spChg>
        <pc:spChg chg="add del mod">
          <ac:chgData name="Direction de l’écoles d’Émines" userId="c7d2b931-3c37-4602-add8-c9cf37ad460b" providerId="ADAL" clId="{EAC1484D-BF6C-42C3-B90B-A303BCBD7301}" dt="2021-09-22T13:23:29.205" v="264"/>
          <ac:spMkLst>
            <pc:docMk/>
            <pc:sldMk cId="2062778860" sldId="266"/>
            <ac:spMk id="10" creationId="{6363DC36-0F65-472A-9A42-E50DBA7CC4E8}"/>
          </ac:spMkLst>
        </pc:spChg>
        <pc:spChg chg="add del mod">
          <ac:chgData name="Direction de l’écoles d’Émines" userId="c7d2b931-3c37-4602-add8-c9cf37ad460b" providerId="ADAL" clId="{EAC1484D-BF6C-42C3-B90B-A303BCBD7301}" dt="2021-09-22T13:17:27.444" v="247" actId="478"/>
          <ac:spMkLst>
            <pc:docMk/>
            <pc:sldMk cId="2062778860" sldId="266"/>
            <ac:spMk id="11" creationId="{CA22EC8B-9BC7-4EAA-9C33-CF3B099D85B3}"/>
          </ac:spMkLst>
        </pc:spChg>
        <pc:spChg chg="add del mod">
          <ac:chgData name="Direction de l’écoles d’Émines" userId="c7d2b931-3c37-4602-add8-c9cf37ad460b" providerId="ADAL" clId="{EAC1484D-BF6C-42C3-B90B-A303BCBD7301}" dt="2021-09-22T13:22:41.069" v="260" actId="571"/>
          <ac:spMkLst>
            <pc:docMk/>
            <pc:sldMk cId="2062778860" sldId="266"/>
            <ac:spMk id="12" creationId="{0F776923-31D1-4917-A58C-F9793BE59062}"/>
          </ac:spMkLst>
        </pc:spChg>
        <pc:spChg chg="add mod">
          <ac:chgData name="Direction de l’écoles d’Émines" userId="c7d2b931-3c37-4602-add8-c9cf37ad460b" providerId="ADAL" clId="{EAC1484D-BF6C-42C3-B90B-A303BCBD7301}" dt="2021-09-22T13:22:41.069" v="260" actId="571"/>
          <ac:spMkLst>
            <pc:docMk/>
            <pc:sldMk cId="2062778860" sldId="266"/>
            <ac:spMk id="13" creationId="{ADF7CA63-6242-4E12-A825-74C92658A9E2}"/>
          </ac:spMkLst>
        </pc:spChg>
        <pc:spChg chg="add del mod">
          <ac:chgData name="Direction de l’écoles d’Émines" userId="c7d2b931-3c37-4602-add8-c9cf37ad460b" providerId="ADAL" clId="{EAC1484D-BF6C-42C3-B90B-A303BCBD7301}" dt="2021-09-22T13:22:39.727" v="258" actId="571"/>
          <ac:spMkLst>
            <pc:docMk/>
            <pc:sldMk cId="2062778860" sldId="266"/>
            <ac:spMk id="14" creationId="{4B0552AC-46BC-48FE-AA89-EBDCB86D10C9}"/>
          </ac:spMkLst>
        </pc:spChg>
        <pc:spChg chg="add del mod">
          <ac:chgData name="Direction de l’écoles d’Émines" userId="c7d2b931-3c37-4602-add8-c9cf37ad460b" providerId="ADAL" clId="{EAC1484D-BF6C-42C3-B90B-A303BCBD7301}" dt="2021-09-22T13:22:39.727" v="258" actId="571"/>
          <ac:spMkLst>
            <pc:docMk/>
            <pc:sldMk cId="2062778860" sldId="266"/>
            <ac:spMk id="15" creationId="{CB7758A2-202B-410F-8F32-024FCA55717B}"/>
          </ac:spMkLst>
        </pc:spChg>
        <pc:spChg chg="mod">
          <ac:chgData name="Direction de l’écoles d’Émines" userId="c7d2b931-3c37-4602-add8-c9cf37ad460b" providerId="ADAL" clId="{EAC1484D-BF6C-42C3-B90B-A303BCBD7301}" dt="2021-09-22T13:22:32.156" v="257"/>
          <ac:spMkLst>
            <pc:docMk/>
            <pc:sldMk cId="2062778860" sldId="266"/>
            <ac:spMk id="16" creationId="{B8D39C09-542A-4C58-BEF9-903DF7910C88}"/>
          </ac:spMkLst>
        </pc:spChg>
        <pc:spChg chg="add del mod">
          <ac:chgData name="Direction de l’écoles d’Émines" userId="c7d2b931-3c37-4602-add8-c9cf37ad460b" providerId="ADAL" clId="{EAC1484D-BF6C-42C3-B90B-A303BCBD7301}" dt="2021-09-22T13:22:52.639" v="263"/>
          <ac:spMkLst>
            <pc:docMk/>
            <pc:sldMk cId="2062778860" sldId="266"/>
            <ac:spMk id="17" creationId="{B7A3AE1D-31BD-4309-87FB-CB391F838F95}"/>
          </ac:spMkLst>
        </pc:spChg>
        <pc:spChg chg="add del mod">
          <ac:chgData name="Direction de l’écoles d’Émines" userId="c7d2b931-3c37-4602-add8-c9cf37ad460b" providerId="ADAL" clId="{EAC1484D-BF6C-42C3-B90B-A303BCBD7301}" dt="2021-09-22T13:22:52.639" v="263"/>
          <ac:spMkLst>
            <pc:docMk/>
            <pc:sldMk cId="2062778860" sldId="266"/>
            <ac:spMk id="18" creationId="{0ADD16DD-0A9A-4DC0-90A9-B78D26FAFA7A}"/>
          </ac:spMkLst>
        </pc:spChg>
        <pc:spChg chg="del mod">
          <ac:chgData name="Direction de l’écoles d’Émines" userId="c7d2b931-3c37-4602-add8-c9cf37ad460b" providerId="ADAL" clId="{EAC1484D-BF6C-42C3-B90B-A303BCBD7301}" dt="2021-09-22T13:23:29.205" v="264"/>
          <ac:spMkLst>
            <pc:docMk/>
            <pc:sldMk cId="2062778860" sldId="266"/>
            <ac:spMk id="19" creationId="{678E12D4-D267-493D-815B-4405F110AEAB}"/>
          </ac:spMkLst>
        </pc:spChg>
        <pc:spChg chg="del mod">
          <ac:chgData name="Direction de l’écoles d’Émines" userId="c7d2b931-3c37-4602-add8-c9cf37ad460b" providerId="ADAL" clId="{EAC1484D-BF6C-42C3-B90B-A303BCBD7301}" dt="2021-09-22T13:23:59.899" v="265"/>
          <ac:spMkLst>
            <pc:docMk/>
            <pc:sldMk cId="2062778860" sldId="266"/>
            <ac:spMk id="20" creationId="{98FA02D1-FBB2-4B04-B7B9-75444862355C}"/>
          </ac:spMkLst>
        </pc:spChg>
        <pc:spChg chg="mod">
          <ac:chgData name="Direction de l’écoles d’Émines" userId="c7d2b931-3c37-4602-add8-c9cf37ad460b" providerId="ADAL" clId="{EAC1484D-BF6C-42C3-B90B-A303BCBD7301}" dt="2021-09-22T14:27:56.157" v="656" actId="1076"/>
          <ac:spMkLst>
            <pc:docMk/>
            <pc:sldMk cId="2062778860" sldId="266"/>
            <ac:spMk id="21" creationId="{4F834273-556B-49B9-AB8C-9BFA55FFF91B}"/>
          </ac:spMkLst>
        </pc:spChg>
        <pc:spChg chg="add mod">
          <ac:chgData name="Direction de l’écoles d’Émines" userId="c7d2b931-3c37-4602-add8-c9cf37ad460b" providerId="ADAL" clId="{EAC1484D-BF6C-42C3-B90B-A303BCBD7301}" dt="2021-09-22T14:27:56.157" v="656" actId="1076"/>
          <ac:spMkLst>
            <pc:docMk/>
            <pc:sldMk cId="2062778860" sldId="266"/>
            <ac:spMk id="22" creationId="{FFAEBF94-0D65-42A0-956A-1EB2F110F842}"/>
          </ac:spMkLst>
        </pc:spChg>
        <pc:spChg chg="add mod">
          <ac:chgData name="Direction de l’écoles d’Émines" userId="c7d2b931-3c37-4602-add8-c9cf37ad460b" providerId="ADAL" clId="{EAC1484D-BF6C-42C3-B90B-A303BCBD7301}" dt="2021-09-22T14:27:56.157" v="656" actId="1076"/>
          <ac:spMkLst>
            <pc:docMk/>
            <pc:sldMk cId="2062778860" sldId="266"/>
            <ac:spMk id="23" creationId="{516B933B-B925-4EDD-9B2C-7078FFFBD982}"/>
          </ac:spMkLst>
        </pc:spChg>
        <pc:spChg chg="add mod">
          <ac:chgData name="Direction de l’écoles d’Émines" userId="c7d2b931-3c37-4602-add8-c9cf37ad460b" providerId="ADAL" clId="{EAC1484D-BF6C-42C3-B90B-A303BCBD7301}" dt="2021-09-22T14:27:56.157" v="656" actId="1076"/>
          <ac:spMkLst>
            <pc:docMk/>
            <pc:sldMk cId="2062778860" sldId="266"/>
            <ac:spMk id="24" creationId="{C3D61921-ABB9-48D7-833B-5D7AAC9B588C}"/>
          </ac:spMkLst>
        </pc:spChg>
        <pc:spChg chg="add del mod">
          <ac:chgData name="Direction de l’écoles d’Émines" userId="c7d2b931-3c37-4602-add8-c9cf37ad460b" providerId="ADAL" clId="{EAC1484D-BF6C-42C3-B90B-A303BCBD7301}" dt="2021-09-22T14:08:55.671" v="551" actId="478"/>
          <ac:spMkLst>
            <pc:docMk/>
            <pc:sldMk cId="2062778860" sldId="266"/>
            <ac:spMk id="25" creationId="{1AB55EDB-35CE-4707-988B-B57B72FA5142}"/>
          </ac:spMkLst>
        </pc:spChg>
        <pc:spChg chg="add del mod">
          <ac:chgData name="Direction de l’écoles d’Émines" userId="c7d2b931-3c37-4602-add8-c9cf37ad460b" providerId="ADAL" clId="{EAC1484D-BF6C-42C3-B90B-A303BCBD7301}" dt="2021-09-22T13:59:47.632" v="454" actId="478"/>
          <ac:spMkLst>
            <pc:docMk/>
            <pc:sldMk cId="2062778860" sldId="266"/>
            <ac:spMk id="26" creationId="{228747D6-E5FB-4EAE-AEE1-7B6148744439}"/>
          </ac:spMkLst>
        </pc:spChg>
        <pc:spChg chg="add del mod">
          <ac:chgData name="Direction de l’écoles d’Émines" userId="c7d2b931-3c37-4602-add8-c9cf37ad460b" providerId="ADAL" clId="{EAC1484D-BF6C-42C3-B90B-A303BCBD7301}" dt="2021-09-22T13:59:39.652" v="450" actId="478"/>
          <ac:spMkLst>
            <pc:docMk/>
            <pc:sldMk cId="2062778860" sldId="266"/>
            <ac:spMk id="27" creationId="{DA103AFC-2D2C-445D-98D4-6F7C124405DC}"/>
          </ac:spMkLst>
        </pc:spChg>
        <pc:spChg chg="add del mod">
          <ac:chgData name="Direction de l’écoles d’Émines" userId="c7d2b931-3c37-4602-add8-c9cf37ad460b" providerId="ADAL" clId="{EAC1484D-BF6C-42C3-B90B-A303BCBD7301}" dt="2021-09-22T13:59:19.921" v="446" actId="478"/>
          <ac:spMkLst>
            <pc:docMk/>
            <pc:sldMk cId="2062778860" sldId="266"/>
            <ac:spMk id="28" creationId="{2F5ECA14-13EB-4638-B5E8-3A306FC60BA1}"/>
          </ac:spMkLst>
        </pc:spChg>
        <pc:spChg chg="add mod">
          <ac:chgData name="Direction de l’écoles d’Émines" userId="c7d2b931-3c37-4602-add8-c9cf37ad460b" providerId="ADAL" clId="{EAC1484D-BF6C-42C3-B90B-A303BCBD7301}" dt="2021-09-22T13:32:41.647" v="289" actId="571"/>
          <ac:spMkLst>
            <pc:docMk/>
            <pc:sldMk cId="2062778860" sldId="266"/>
            <ac:spMk id="30" creationId="{E21C4FB8-13C3-4DAD-9ACA-B63582C89BF3}"/>
          </ac:spMkLst>
        </pc:spChg>
        <pc:spChg chg="mod">
          <ac:chgData name="Direction de l’écoles d’Émines" userId="c7d2b931-3c37-4602-add8-c9cf37ad460b" providerId="ADAL" clId="{EAC1484D-BF6C-42C3-B90B-A303BCBD7301}" dt="2021-09-22T13:32:41.647" v="289" actId="571"/>
          <ac:spMkLst>
            <pc:docMk/>
            <pc:sldMk cId="2062778860" sldId="266"/>
            <ac:spMk id="32" creationId="{F78FEA6A-CAF1-4574-B9C7-C4F9C4F0C2DF}"/>
          </ac:spMkLst>
        </pc:spChg>
        <pc:spChg chg="mod">
          <ac:chgData name="Direction de l’écoles d’Émines" userId="c7d2b931-3c37-4602-add8-c9cf37ad460b" providerId="ADAL" clId="{EAC1484D-BF6C-42C3-B90B-A303BCBD7301}" dt="2021-09-22T13:32:41.647" v="289" actId="571"/>
          <ac:spMkLst>
            <pc:docMk/>
            <pc:sldMk cId="2062778860" sldId="266"/>
            <ac:spMk id="33" creationId="{087AEC14-BC15-43F2-99AE-990574AA375F}"/>
          </ac:spMkLst>
        </pc:spChg>
        <pc:spChg chg="mod">
          <ac:chgData name="Direction de l’écoles d’Émines" userId="c7d2b931-3c37-4602-add8-c9cf37ad460b" providerId="ADAL" clId="{EAC1484D-BF6C-42C3-B90B-A303BCBD7301}" dt="2021-09-22T13:32:41.647" v="289" actId="571"/>
          <ac:spMkLst>
            <pc:docMk/>
            <pc:sldMk cId="2062778860" sldId="266"/>
            <ac:spMk id="34" creationId="{CB9EC8EF-2D09-437E-BF75-54A54E068BA0}"/>
          </ac:spMkLst>
        </pc:spChg>
        <pc:spChg chg="mod">
          <ac:chgData name="Direction de l’écoles d’Émines" userId="c7d2b931-3c37-4602-add8-c9cf37ad460b" providerId="ADAL" clId="{EAC1484D-BF6C-42C3-B90B-A303BCBD7301}" dt="2021-09-22T13:32:41.647" v="289" actId="571"/>
          <ac:spMkLst>
            <pc:docMk/>
            <pc:sldMk cId="2062778860" sldId="266"/>
            <ac:spMk id="35" creationId="{999711BC-0546-4BBA-8EB8-1D9E8B501CBD}"/>
          </ac:spMkLst>
        </pc:spChg>
        <pc:spChg chg="mod">
          <ac:chgData name="Direction de l’écoles d’Émines" userId="c7d2b931-3c37-4602-add8-c9cf37ad460b" providerId="ADAL" clId="{EAC1484D-BF6C-42C3-B90B-A303BCBD7301}" dt="2021-09-22T13:32:41.647" v="289" actId="571"/>
          <ac:spMkLst>
            <pc:docMk/>
            <pc:sldMk cId="2062778860" sldId="266"/>
            <ac:spMk id="36" creationId="{82F68AB9-D698-4FFF-BC90-5E2245D6C85D}"/>
          </ac:spMkLst>
        </pc:spChg>
        <pc:spChg chg="mod">
          <ac:chgData name="Direction de l’écoles d’Émines" userId="c7d2b931-3c37-4602-add8-c9cf37ad460b" providerId="ADAL" clId="{EAC1484D-BF6C-42C3-B90B-A303BCBD7301}" dt="2021-09-22T13:32:41.647" v="289" actId="571"/>
          <ac:spMkLst>
            <pc:docMk/>
            <pc:sldMk cId="2062778860" sldId="266"/>
            <ac:spMk id="37" creationId="{C44EB179-2E0D-4C82-9C7B-2DE3DAED73DD}"/>
          </ac:spMkLst>
        </pc:spChg>
        <pc:spChg chg="mod">
          <ac:chgData name="Direction de l’écoles d’Émines" userId="c7d2b931-3c37-4602-add8-c9cf37ad460b" providerId="ADAL" clId="{EAC1484D-BF6C-42C3-B90B-A303BCBD7301}" dt="2021-09-22T13:32:41.647" v="289" actId="571"/>
          <ac:spMkLst>
            <pc:docMk/>
            <pc:sldMk cId="2062778860" sldId="266"/>
            <ac:spMk id="38" creationId="{ADE3E5C9-9134-44D5-B820-64D261A98DE6}"/>
          </ac:spMkLst>
        </pc:spChg>
        <pc:spChg chg="add mod">
          <ac:chgData name="Direction de l’écoles d’Émines" userId="c7d2b931-3c37-4602-add8-c9cf37ad460b" providerId="ADAL" clId="{EAC1484D-BF6C-42C3-B90B-A303BCBD7301}" dt="2021-09-22T14:27:56.157" v="656" actId="1076"/>
          <ac:spMkLst>
            <pc:docMk/>
            <pc:sldMk cId="2062778860" sldId="266"/>
            <ac:spMk id="39" creationId="{987BF355-ED78-4C34-AB5A-7A9DA2D2C1B5}"/>
          </ac:spMkLst>
        </pc:spChg>
        <pc:spChg chg="add mod">
          <ac:chgData name="Direction de l’écoles d’Émines" userId="c7d2b931-3c37-4602-add8-c9cf37ad460b" providerId="ADAL" clId="{EAC1484D-BF6C-42C3-B90B-A303BCBD7301}" dt="2021-09-22T14:27:56.157" v="656" actId="1076"/>
          <ac:spMkLst>
            <pc:docMk/>
            <pc:sldMk cId="2062778860" sldId="266"/>
            <ac:spMk id="40" creationId="{3880490C-D3F7-43C9-8F48-5889785B5085}"/>
          </ac:spMkLst>
        </pc:spChg>
        <pc:spChg chg="add del mod">
          <ac:chgData name="Direction de l’écoles d’Émines" userId="c7d2b931-3c37-4602-add8-c9cf37ad460b" providerId="ADAL" clId="{EAC1484D-BF6C-42C3-B90B-A303BCBD7301}" dt="2021-09-22T14:04:36.209" v="526" actId="478"/>
          <ac:spMkLst>
            <pc:docMk/>
            <pc:sldMk cId="2062778860" sldId="266"/>
            <ac:spMk id="41" creationId="{D4D60074-4724-4FF6-82DE-CF10484EF7FE}"/>
          </ac:spMkLst>
        </pc:spChg>
        <pc:spChg chg="mod">
          <ac:chgData name="Direction de l’écoles d’Émines" userId="c7d2b931-3c37-4602-add8-c9cf37ad460b" providerId="ADAL" clId="{EAC1484D-BF6C-42C3-B90B-A303BCBD7301}" dt="2021-09-22T13:46:00.904" v="317" actId="208"/>
          <ac:spMkLst>
            <pc:docMk/>
            <pc:sldMk cId="2062778860" sldId="266"/>
            <ac:spMk id="43" creationId="{7CED99C6-E7E8-416B-A426-E500C1F69ABB}"/>
          </ac:spMkLst>
        </pc:spChg>
        <pc:spChg chg="mod">
          <ac:chgData name="Direction de l’écoles d’Émines" userId="c7d2b931-3c37-4602-add8-c9cf37ad460b" providerId="ADAL" clId="{EAC1484D-BF6C-42C3-B90B-A303BCBD7301}" dt="2021-09-22T13:46:00.904" v="317" actId="208"/>
          <ac:spMkLst>
            <pc:docMk/>
            <pc:sldMk cId="2062778860" sldId="266"/>
            <ac:spMk id="44" creationId="{89388539-5921-4604-BBB8-588B0B1552B0}"/>
          </ac:spMkLst>
        </pc:spChg>
        <pc:spChg chg="mod">
          <ac:chgData name="Direction de l’écoles d’Émines" userId="c7d2b931-3c37-4602-add8-c9cf37ad460b" providerId="ADAL" clId="{EAC1484D-BF6C-42C3-B90B-A303BCBD7301}" dt="2021-09-22T13:46:00.904" v="317" actId="208"/>
          <ac:spMkLst>
            <pc:docMk/>
            <pc:sldMk cId="2062778860" sldId="266"/>
            <ac:spMk id="45" creationId="{8ECE3321-D8ED-4435-AE3B-C6D2D1557929}"/>
          </ac:spMkLst>
        </pc:spChg>
        <pc:spChg chg="mod">
          <ac:chgData name="Direction de l’écoles d’Émines" userId="c7d2b931-3c37-4602-add8-c9cf37ad460b" providerId="ADAL" clId="{EAC1484D-BF6C-42C3-B90B-A303BCBD7301}" dt="2021-09-22T13:46:00.904" v="317" actId="208"/>
          <ac:spMkLst>
            <pc:docMk/>
            <pc:sldMk cId="2062778860" sldId="266"/>
            <ac:spMk id="46" creationId="{D6222321-B186-457D-9AD4-AFDD1A8FF346}"/>
          </ac:spMkLst>
        </pc:spChg>
        <pc:spChg chg="mod">
          <ac:chgData name="Direction de l’écoles d’Émines" userId="c7d2b931-3c37-4602-add8-c9cf37ad460b" providerId="ADAL" clId="{EAC1484D-BF6C-42C3-B90B-A303BCBD7301}" dt="2021-09-22T13:46:00.904" v="317" actId="208"/>
          <ac:spMkLst>
            <pc:docMk/>
            <pc:sldMk cId="2062778860" sldId="266"/>
            <ac:spMk id="47" creationId="{1C37144A-13C5-4A72-9798-653879EA07B0}"/>
          </ac:spMkLst>
        </pc:spChg>
        <pc:spChg chg="mod">
          <ac:chgData name="Direction de l’écoles d’Émines" userId="c7d2b931-3c37-4602-add8-c9cf37ad460b" providerId="ADAL" clId="{EAC1484D-BF6C-42C3-B90B-A303BCBD7301}" dt="2021-09-22T13:46:00.904" v="317" actId="208"/>
          <ac:spMkLst>
            <pc:docMk/>
            <pc:sldMk cId="2062778860" sldId="266"/>
            <ac:spMk id="48" creationId="{F9DBFC3A-5F5F-46D4-A9D3-D0851172158F}"/>
          </ac:spMkLst>
        </pc:spChg>
        <pc:spChg chg="mod">
          <ac:chgData name="Direction de l’écoles d’Émines" userId="c7d2b931-3c37-4602-add8-c9cf37ad460b" providerId="ADAL" clId="{EAC1484D-BF6C-42C3-B90B-A303BCBD7301}" dt="2021-09-22T13:46:00.904" v="317" actId="208"/>
          <ac:spMkLst>
            <pc:docMk/>
            <pc:sldMk cId="2062778860" sldId="266"/>
            <ac:spMk id="49" creationId="{15DD74FD-7BEB-4AAF-83A1-3162FCF4A57E}"/>
          </ac:spMkLst>
        </pc:spChg>
        <pc:spChg chg="add del mod">
          <ac:chgData name="Direction de l’écoles d’Émines" userId="c7d2b931-3c37-4602-add8-c9cf37ad460b" providerId="ADAL" clId="{EAC1484D-BF6C-42C3-B90B-A303BCBD7301}" dt="2021-09-22T14:04:39.611" v="528" actId="478"/>
          <ac:spMkLst>
            <pc:docMk/>
            <pc:sldMk cId="2062778860" sldId="266"/>
            <ac:spMk id="50" creationId="{A9F91A47-65C9-43A4-881A-23D7310DD08D}"/>
          </ac:spMkLst>
        </pc:spChg>
        <pc:spChg chg="add mod">
          <ac:chgData name="Direction de l’écoles d’Émines" userId="c7d2b931-3c37-4602-add8-c9cf37ad460b" providerId="ADAL" clId="{EAC1484D-BF6C-42C3-B90B-A303BCBD7301}" dt="2021-09-22T14:27:56.157" v="656" actId="1076"/>
          <ac:spMkLst>
            <pc:docMk/>
            <pc:sldMk cId="2062778860" sldId="266"/>
            <ac:spMk id="51" creationId="{AF1BCEF9-21B6-4DB0-B534-0329B6140A20}"/>
          </ac:spMkLst>
        </pc:spChg>
        <pc:spChg chg="add del mod">
          <ac:chgData name="Direction de l’écoles d’Émines" userId="c7d2b931-3c37-4602-add8-c9cf37ad460b" providerId="ADAL" clId="{EAC1484D-BF6C-42C3-B90B-A303BCBD7301}" dt="2021-09-22T14:01:18.332" v="513" actId="478"/>
          <ac:spMkLst>
            <pc:docMk/>
            <pc:sldMk cId="2062778860" sldId="266"/>
            <ac:spMk id="52" creationId="{76E11FDA-8B04-42DC-BA8C-436FF1AFD99C}"/>
          </ac:spMkLst>
        </pc:spChg>
        <pc:spChg chg="mod">
          <ac:chgData name="Direction de l’écoles d’Émines" userId="c7d2b931-3c37-4602-add8-c9cf37ad460b" providerId="ADAL" clId="{EAC1484D-BF6C-42C3-B90B-A303BCBD7301}" dt="2021-09-22T13:49:12.760" v="328" actId="207"/>
          <ac:spMkLst>
            <pc:docMk/>
            <pc:sldMk cId="2062778860" sldId="266"/>
            <ac:spMk id="54" creationId="{0FC781A9-7CE4-4280-9A9F-800128B854D7}"/>
          </ac:spMkLst>
        </pc:spChg>
        <pc:spChg chg="mod">
          <ac:chgData name="Direction de l’écoles d’Émines" userId="c7d2b931-3c37-4602-add8-c9cf37ad460b" providerId="ADAL" clId="{EAC1484D-BF6C-42C3-B90B-A303BCBD7301}" dt="2021-09-22T13:49:12.760" v="328" actId="207"/>
          <ac:spMkLst>
            <pc:docMk/>
            <pc:sldMk cId="2062778860" sldId="266"/>
            <ac:spMk id="55" creationId="{F662172A-10D9-49CC-A54D-BDAFD41480FB}"/>
          </ac:spMkLst>
        </pc:spChg>
        <pc:spChg chg="mod">
          <ac:chgData name="Direction de l’écoles d’Émines" userId="c7d2b931-3c37-4602-add8-c9cf37ad460b" providerId="ADAL" clId="{EAC1484D-BF6C-42C3-B90B-A303BCBD7301}" dt="2021-09-22T13:49:12.760" v="328" actId="207"/>
          <ac:spMkLst>
            <pc:docMk/>
            <pc:sldMk cId="2062778860" sldId="266"/>
            <ac:spMk id="56" creationId="{C35FE029-2EC4-4CB5-8BAE-51476A670A82}"/>
          </ac:spMkLst>
        </pc:spChg>
        <pc:spChg chg="mod">
          <ac:chgData name="Direction de l’écoles d’Émines" userId="c7d2b931-3c37-4602-add8-c9cf37ad460b" providerId="ADAL" clId="{EAC1484D-BF6C-42C3-B90B-A303BCBD7301}" dt="2021-09-22T13:49:12.760" v="328" actId="207"/>
          <ac:spMkLst>
            <pc:docMk/>
            <pc:sldMk cId="2062778860" sldId="266"/>
            <ac:spMk id="57" creationId="{40E7CD2A-D622-4B11-B19D-CB10740CCA34}"/>
          </ac:spMkLst>
        </pc:spChg>
        <pc:spChg chg="mod">
          <ac:chgData name="Direction de l’écoles d’Émines" userId="c7d2b931-3c37-4602-add8-c9cf37ad460b" providerId="ADAL" clId="{EAC1484D-BF6C-42C3-B90B-A303BCBD7301}" dt="2021-09-22T13:49:12.760" v="328" actId="207"/>
          <ac:spMkLst>
            <pc:docMk/>
            <pc:sldMk cId="2062778860" sldId="266"/>
            <ac:spMk id="58" creationId="{81C1ABE5-02FD-4FD9-BA38-BB2346A2D65C}"/>
          </ac:spMkLst>
        </pc:spChg>
        <pc:spChg chg="mod">
          <ac:chgData name="Direction de l’écoles d’Émines" userId="c7d2b931-3c37-4602-add8-c9cf37ad460b" providerId="ADAL" clId="{EAC1484D-BF6C-42C3-B90B-A303BCBD7301}" dt="2021-09-22T13:49:12.760" v="328" actId="207"/>
          <ac:spMkLst>
            <pc:docMk/>
            <pc:sldMk cId="2062778860" sldId="266"/>
            <ac:spMk id="59" creationId="{0A9F1B41-7152-41DC-A54E-73FE4B4C7FDB}"/>
          </ac:spMkLst>
        </pc:spChg>
        <pc:spChg chg="mod">
          <ac:chgData name="Direction de l’écoles d’Émines" userId="c7d2b931-3c37-4602-add8-c9cf37ad460b" providerId="ADAL" clId="{EAC1484D-BF6C-42C3-B90B-A303BCBD7301}" dt="2021-09-22T13:49:12.760" v="328" actId="207"/>
          <ac:spMkLst>
            <pc:docMk/>
            <pc:sldMk cId="2062778860" sldId="266"/>
            <ac:spMk id="60" creationId="{13B6DDA7-54F9-414F-9AD0-BB7BFD52BF5A}"/>
          </ac:spMkLst>
        </pc:spChg>
        <pc:spChg chg="add del mod">
          <ac:chgData name="Direction de l’écoles d’Émines" userId="c7d2b931-3c37-4602-add8-c9cf37ad460b" providerId="ADAL" clId="{EAC1484D-BF6C-42C3-B90B-A303BCBD7301}" dt="2021-09-22T14:01:20.438" v="515" actId="478"/>
          <ac:spMkLst>
            <pc:docMk/>
            <pc:sldMk cId="2062778860" sldId="266"/>
            <ac:spMk id="61" creationId="{38434C84-F42D-41A3-AF86-EB97D327CB65}"/>
          </ac:spMkLst>
        </pc:spChg>
        <pc:spChg chg="add mod">
          <ac:chgData name="Direction de l’écoles d’Émines" userId="c7d2b931-3c37-4602-add8-c9cf37ad460b" providerId="ADAL" clId="{EAC1484D-BF6C-42C3-B90B-A303BCBD7301}" dt="2021-09-22T14:27:56.157" v="656" actId="1076"/>
          <ac:spMkLst>
            <pc:docMk/>
            <pc:sldMk cId="2062778860" sldId="266"/>
            <ac:spMk id="62" creationId="{0DF67A3B-0A2B-4153-A618-5E2F624D60E1}"/>
          </ac:spMkLst>
        </pc:spChg>
        <pc:spChg chg="add del mod">
          <ac:chgData name="Direction de l’écoles d’Émines" userId="c7d2b931-3c37-4602-add8-c9cf37ad460b" providerId="ADAL" clId="{EAC1484D-BF6C-42C3-B90B-A303BCBD7301}" dt="2021-09-22T14:01:23.292" v="517" actId="478"/>
          <ac:spMkLst>
            <pc:docMk/>
            <pc:sldMk cId="2062778860" sldId="266"/>
            <ac:spMk id="63" creationId="{A1456F91-D75C-4B55-8D98-1F1E3B365A82}"/>
          </ac:spMkLst>
        </pc:spChg>
        <pc:spChg chg="mod">
          <ac:chgData name="Direction de l’écoles d’Émines" userId="c7d2b931-3c37-4602-add8-c9cf37ad460b" providerId="ADAL" clId="{EAC1484D-BF6C-42C3-B90B-A303BCBD7301}" dt="2021-09-22T13:51:31.101" v="335" actId="208"/>
          <ac:spMkLst>
            <pc:docMk/>
            <pc:sldMk cId="2062778860" sldId="266"/>
            <ac:spMk id="65" creationId="{30981733-245C-417D-AB5F-B443D28768CA}"/>
          </ac:spMkLst>
        </pc:spChg>
        <pc:spChg chg="mod">
          <ac:chgData name="Direction de l’écoles d’Émines" userId="c7d2b931-3c37-4602-add8-c9cf37ad460b" providerId="ADAL" clId="{EAC1484D-BF6C-42C3-B90B-A303BCBD7301}" dt="2021-09-22T13:51:31.101" v="335" actId="208"/>
          <ac:spMkLst>
            <pc:docMk/>
            <pc:sldMk cId="2062778860" sldId="266"/>
            <ac:spMk id="66" creationId="{B55BD175-D540-46AE-904C-A450377BB54E}"/>
          </ac:spMkLst>
        </pc:spChg>
        <pc:spChg chg="mod">
          <ac:chgData name="Direction de l’écoles d’Émines" userId="c7d2b931-3c37-4602-add8-c9cf37ad460b" providerId="ADAL" clId="{EAC1484D-BF6C-42C3-B90B-A303BCBD7301}" dt="2021-09-22T13:51:31.101" v="335" actId="208"/>
          <ac:spMkLst>
            <pc:docMk/>
            <pc:sldMk cId="2062778860" sldId="266"/>
            <ac:spMk id="67" creationId="{123E8DF3-3823-45AE-93D3-E72E97CE8C58}"/>
          </ac:spMkLst>
        </pc:spChg>
        <pc:spChg chg="mod">
          <ac:chgData name="Direction de l’écoles d’Émines" userId="c7d2b931-3c37-4602-add8-c9cf37ad460b" providerId="ADAL" clId="{EAC1484D-BF6C-42C3-B90B-A303BCBD7301}" dt="2021-09-22T13:51:31.101" v="335" actId="208"/>
          <ac:spMkLst>
            <pc:docMk/>
            <pc:sldMk cId="2062778860" sldId="266"/>
            <ac:spMk id="68" creationId="{6B2E78AD-B0D5-493F-9B1A-403B5266CCA4}"/>
          </ac:spMkLst>
        </pc:spChg>
        <pc:spChg chg="mod">
          <ac:chgData name="Direction de l’écoles d’Émines" userId="c7d2b931-3c37-4602-add8-c9cf37ad460b" providerId="ADAL" clId="{EAC1484D-BF6C-42C3-B90B-A303BCBD7301}" dt="2021-09-22T13:51:31.101" v="335" actId="208"/>
          <ac:spMkLst>
            <pc:docMk/>
            <pc:sldMk cId="2062778860" sldId="266"/>
            <ac:spMk id="69" creationId="{C496ACB7-2489-4C5E-8380-241789B43824}"/>
          </ac:spMkLst>
        </pc:spChg>
        <pc:spChg chg="mod">
          <ac:chgData name="Direction de l’écoles d’Émines" userId="c7d2b931-3c37-4602-add8-c9cf37ad460b" providerId="ADAL" clId="{EAC1484D-BF6C-42C3-B90B-A303BCBD7301}" dt="2021-09-22T13:51:31.101" v="335" actId="208"/>
          <ac:spMkLst>
            <pc:docMk/>
            <pc:sldMk cId="2062778860" sldId="266"/>
            <ac:spMk id="70" creationId="{3074237F-A9ED-490A-9E4D-F1038999593B}"/>
          </ac:spMkLst>
        </pc:spChg>
        <pc:spChg chg="mod">
          <ac:chgData name="Direction de l’écoles d’Émines" userId="c7d2b931-3c37-4602-add8-c9cf37ad460b" providerId="ADAL" clId="{EAC1484D-BF6C-42C3-B90B-A303BCBD7301}" dt="2021-09-22T13:51:31.101" v="335" actId="208"/>
          <ac:spMkLst>
            <pc:docMk/>
            <pc:sldMk cId="2062778860" sldId="266"/>
            <ac:spMk id="71" creationId="{D7EF7280-E3B7-470B-AD7F-A1CEAA7099A7}"/>
          </ac:spMkLst>
        </pc:spChg>
        <pc:spChg chg="add del mod">
          <ac:chgData name="Direction de l’écoles d’Émines" userId="c7d2b931-3c37-4602-add8-c9cf37ad460b" providerId="ADAL" clId="{EAC1484D-BF6C-42C3-B90B-A303BCBD7301}" dt="2021-09-22T14:01:25.424" v="519" actId="478"/>
          <ac:spMkLst>
            <pc:docMk/>
            <pc:sldMk cId="2062778860" sldId="266"/>
            <ac:spMk id="72" creationId="{D664D721-9617-4495-A3F0-B70391372618}"/>
          </ac:spMkLst>
        </pc:spChg>
        <pc:spChg chg="add del mod">
          <ac:chgData name="Direction de l’écoles d’Émines" userId="c7d2b931-3c37-4602-add8-c9cf37ad460b" providerId="ADAL" clId="{EAC1484D-BF6C-42C3-B90B-A303BCBD7301}" dt="2021-09-22T14:46:34.831" v="725" actId="478"/>
          <ac:spMkLst>
            <pc:docMk/>
            <pc:sldMk cId="2062778860" sldId="266"/>
            <ac:spMk id="73" creationId="{E1EFDB3A-E5BB-4D41-BDD7-5B5F5D25F214}"/>
          </ac:spMkLst>
        </pc:spChg>
        <pc:spChg chg="add mod">
          <ac:chgData name="Direction de l’écoles d’Émines" userId="c7d2b931-3c37-4602-add8-c9cf37ad460b" providerId="ADAL" clId="{EAC1484D-BF6C-42C3-B90B-A303BCBD7301}" dt="2021-09-22T14:27:56.157" v="656" actId="1076"/>
          <ac:spMkLst>
            <pc:docMk/>
            <pc:sldMk cId="2062778860" sldId="266"/>
            <ac:spMk id="74" creationId="{522E5B79-7D62-4E31-9E45-76BB0E9A1FD5}"/>
          </ac:spMkLst>
        </pc:spChg>
        <pc:spChg chg="add mod">
          <ac:chgData name="Direction de l’écoles d’Émines" userId="c7d2b931-3c37-4602-add8-c9cf37ad460b" providerId="ADAL" clId="{EAC1484D-BF6C-42C3-B90B-A303BCBD7301}" dt="2021-09-22T14:27:56.157" v="656" actId="1076"/>
          <ac:spMkLst>
            <pc:docMk/>
            <pc:sldMk cId="2062778860" sldId="266"/>
            <ac:spMk id="75" creationId="{BC411838-47CE-4DFD-9961-135C29E34F2C}"/>
          </ac:spMkLst>
        </pc:spChg>
        <pc:spChg chg="mod">
          <ac:chgData name="Direction de l’écoles d’Émines" userId="c7d2b931-3c37-4602-add8-c9cf37ad460b" providerId="ADAL" clId="{EAC1484D-BF6C-42C3-B90B-A303BCBD7301}" dt="2021-09-22T14:27:56.157" v="656" actId="1076"/>
          <ac:spMkLst>
            <pc:docMk/>
            <pc:sldMk cId="2062778860" sldId="266"/>
            <ac:spMk id="77" creationId="{26771F86-3055-481E-B997-F2A81D3DE2A0}"/>
          </ac:spMkLst>
        </pc:spChg>
        <pc:spChg chg="mod">
          <ac:chgData name="Direction de l’écoles d’Émines" userId="c7d2b931-3c37-4602-add8-c9cf37ad460b" providerId="ADAL" clId="{EAC1484D-BF6C-42C3-B90B-A303BCBD7301}" dt="2021-09-22T14:27:56.157" v="656" actId="1076"/>
          <ac:spMkLst>
            <pc:docMk/>
            <pc:sldMk cId="2062778860" sldId="266"/>
            <ac:spMk id="78" creationId="{B544EFA4-3F89-466B-A9B1-80CE3C1D6EC7}"/>
          </ac:spMkLst>
        </pc:spChg>
        <pc:spChg chg="mod">
          <ac:chgData name="Direction de l’écoles d’Émines" userId="c7d2b931-3c37-4602-add8-c9cf37ad460b" providerId="ADAL" clId="{EAC1484D-BF6C-42C3-B90B-A303BCBD7301}" dt="2021-09-22T14:27:56.157" v="656" actId="1076"/>
          <ac:spMkLst>
            <pc:docMk/>
            <pc:sldMk cId="2062778860" sldId="266"/>
            <ac:spMk id="79" creationId="{9239A5BE-5E0D-4049-9519-5B2919A0B889}"/>
          </ac:spMkLst>
        </pc:spChg>
        <pc:spChg chg="del mod">
          <ac:chgData name="Direction de l’écoles d’Émines" userId="c7d2b931-3c37-4602-add8-c9cf37ad460b" providerId="ADAL" clId="{EAC1484D-BF6C-42C3-B90B-A303BCBD7301}" dt="2021-09-22T14:10:18.576" v="599" actId="478"/>
          <ac:spMkLst>
            <pc:docMk/>
            <pc:sldMk cId="2062778860" sldId="266"/>
            <ac:spMk id="80" creationId="{7F2E088B-909F-403F-9775-7604C7517401}"/>
          </ac:spMkLst>
        </pc:spChg>
        <pc:spChg chg="add mod">
          <ac:chgData name="Direction de l’écoles d’Émines" userId="c7d2b931-3c37-4602-add8-c9cf37ad460b" providerId="ADAL" clId="{EAC1484D-BF6C-42C3-B90B-A303BCBD7301}" dt="2021-09-22T14:27:56.157" v="656" actId="1076"/>
          <ac:spMkLst>
            <pc:docMk/>
            <pc:sldMk cId="2062778860" sldId="266"/>
            <ac:spMk id="81" creationId="{9C89D073-2D56-4C11-B70B-5B90723A7A50}"/>
          </ac:spMkLst>
        </pc:spChg>
        <pc:spChg chg="add mod">
          <ac:chgData name="Direction de l’écoles d’Émines" userId="c7d2b931-3c37-4602-add8-c9cf37ad460b" providerId="ADAL" clId="{EAC1484D-BF6C-42C3-B90B-A303BCBD7301}" dt="2021-09-22T14:27:56.157" v="656" actId="1076"/>
          <ac:spMkLst>
            <pc:docMk/>
            <pc:sldMk cId="2062778860" sldId="266"/>
            <ac:spMk id="82" creationId="{07F88917-26C6-4B7D-AC97-FA12BD5029EB}"/>
          </ac:spMkLst>
        </pc:spChg>
        <pc:spChg chg="add mod">
          <ac:chgData name="Direction de l’écoles d’Émines" userId="c7d2b931-3c37-4602-add8-c9cf37ad460b" providerId="ADAL" clId="{EAC1484D-BF6C-42C3-B90B-A303BCBD7301}" dt="2021-09-22T14:27:56.157" v="656" actId="1076"/>
          <ac:spMkLst>
            <pc:docMk/>
            <pc:sldMk cId="2062778860" sldId="266"/>
            <ac:spMk id="83" creationId="{629871E4-FC05-4470-9AC2-EC751A27C7C2}"/>
          </ac:spMkLst>
        </pc:spChg>
        <pc:spChg chg="add mod">
          <ac:chgData name="Direction de l’écoles d’Émines" userId="c7d2b931-3c37-4602-add8-c9cf37ad460b" providerId="ADAL" clId="{EAC1484D-BF6C-42C3-B90B-A303BCBD7301}" dt="2021-09-22T14:27:56.157" v="656" actId="1076"/>
          <ac:spMkLst>
            <pc:docMk/>
            <pc:sldMk cId="2062778860" sldId="266"/>
            <ac:spMk id="84" creationId="{6FC2EA4D-E1A8-4359-90F9-01EE8A58C309}"/>
          </ac:spMkLst>
        </pc:spChg>
        <pc:spChg chg="mod">
          <ac:chgData name="Direction de l’écoles d’Émines" userId="c7d2b931-3c37-4602-add8-c9cf37ad460b" providerId="ADAL" clId="{EAC1484D-BF6C-42C3-B90B-A303BCBD7301}" dt="2021-09-22T14:27:56.157" v="656" actId="1076"/>
          <ac:spMkLst>
            <pc:docMk/>
            <pc:sldMk cId="2062778860" sldId="266"/>
            <ac:spMk id="86" creationId="{DBB635C9-E429-4C3D-A182-72C641D5AC16}"/>
          </ac:spMkLst>
        </pc:spChg>
        <pc:spChg chg="mod">
          <ac:chgData name="Direction de l’écoles d’Émines" userId="c7d2b931-3c37-4602-add8-c9cf37ad460b" providerId="ADAL" clId="{EAC1484D-BF6C-42C3-B90B-A303BCBD7301}" dt="2021-09-22T14:27:56.157" v="656" actId="1076"/>
          <ac:spMkLst>
            <pc:docMk/>
            <pc:sldMk cId="2062778860" sldId="266"/>
            <ac:spMk id="87" creationId="{7DA66650-7007-429D-807D-484741A9BE56}"/>
          </ac:spMkLst>
        </pc:spChg>
        <pc:spChg chg="mod">
          <ac:chgData name="Direction de l’écoles d’Émines" userId="c7d2b931-3c37-4602-add8-c9cf37ad460b" providerId="ADAL" clId="{EAC1484D-BF6C-42C3-B90B-A303BCBD7301}" dt="2021-09-22T14:27:56.157" v="656" actId="1076"/>
          <ac:spMkLst>
            <pc:docMk/>
            <pc:sldMk cId="2062778860" sldId="266"/>
            <ac:spMk id="88" creationId="{3AE169FF-AD98-46E7-B9C2-DD71489DC767}"/>
          </ac:spMkLst>
        </pc:spChg>
        <pc:spChg chg="add mod">
          <ac:chgData name="Direction de l’écoles d’Émines" userId="c7d2b931-3c37-4602-add8-c9cf37ad460b" providerId="ADAL" clId="{EAC1484D-BF6C-42C3-B90B-A303BCBD7301}" dt="2021-09-22T14:27:56.157" v="656" actId="1076"/>
          <ac:spMkLst>
            <pc:docMk/>
            <pc:sldMk cId="2062778860" sldId="266"/>
            <ac:spMk id="89" creationId="{ABCC8030-1E51-4EA3-9FE2-3302E5BCD31F}"/>
          </ac:spMkLst>
        </pc:spChg>
        <pc:spChg chg="add mod">
          <ac:chgData name="Direction de l’écoles d’Émines" userId="c7d2b931-3c37-4602-add8-c9cf37ad460b" providerId="ADAL" clId="{EAC1484D-BF6C-42C3-B90B-A303BCBD7301}" dt="2021-09-22T14:27:56.157" v="656" actId="1076"/>
          <ac:spMkLst>
            <pc:docMk/>
            <pc:sldMk cId="2062778860" sldId="266"/>
            <ac:spMk id="90" creationId="{F638E867-A5C3-4A6D-8B9A-204C6056CB4D}"/>
          </ac:spMkLst>
        </pc:spChg>
        <pc:spChg chg="add mod">
          <ac:chgData name="Direction de l’écoles d’Émines" userId="c7d2b931-3c37-4602-add8-c9cf37ad460b" providerId="ADAL" clId="{EAC1484D-BF6C-42C3-B90B-A303BCBD7301}" dt="2021-09-22T14:27:56.157" v="656" actId="1076"/>
          <ac:spMkLst>
            <pc:docMk/>
            <pc:sldMk cId="2062778860" sldId="266"/>
            <ac:spMk id="91" creationId="{BC2FD407-BCB4-45A0-B216-150CF6EE493C}"/>
          </ac:spMkLst>
        </pc:spChg>
        <pc:spChg chg="add del mod">
          <ac:chgData name="Direction de l’écoles d’Émines" userId="c7d2b931-3c37-4602-add8-c9cf37ad460b" providerId="ADAL" clId="{EAC1484D-BF6C-42C3-B90B-A303BCBD7301}" dt="2021-09-22T14:46:36.270" v="726" actId="478"/>
          <ac:spMkLst>
            <pc:docMk/>
            <pc:sldMk cId="2062778860" sldId="266"/>
            <ac:spMk id="92" creationId="{FCC9DD02-DB99-4E82-B5D2-77AD4ED7D467}"/>
          </ac:spMkLst>
        </pc:spChg>
        <pc:spChg chg="add mod">
          <ac:chgData name="Direction de l’écoles d’Émines" userId="c7d2b931-3c37-4602-add8-c9cf37ad460b" providerId="ADAL" clId="{EAC1484D-BF6C-42C3-B90B-A303BCBD7301}" dt="2021-09-22T14:46:46.568" v="728" actId="1076"/>
          <ac:spMkLst>
            <pc:docMk/>
            <pc:sldMk cId="2062778860" sldId="266"/>
            <ac:spMk id="93" creationId="{BF6E1BD5-BB99-417F-88DA-C4B17583EE2B}"/>
          </ac:spMkLst>
        </pc:spChg>
        <pc:spChg chg="mod">
          <ac:chgData name="Direction de l’écoles d’Émines" userId="c7d2b931-3c37-4602-add8-c9cf37ad460b" providerId="ADAL" clId="{EAC1484D-BF6C-42C3-B90B-A303BCBD7301}" dt="2021-09-22T14:46:46.568" v="728" actId="1076"/>
          <ac:spMkLst>
            <pc:docMk/>
            <pc:sldMk cId="2062778860" sldId="266"/>
            <ac:spMk id="95" creationId="{B6D53108-45F1-4DB0-8541-ABBC83DBA74E}"/>
          </ac:spMkLst>
        </pc:spChg>
        <pc:spChg chg="mod">
          <ac:chgData name="Direction de l’écoles d’Émines" userId="c7d2b931-3c37-4602-add8-c9cf37ad460b" providerId="ADAL" clId="{EAC1484D-BF6C-42C3-B90B-A303BCBD7301}" dt="2021-09-22T14:46:46.568" v="728" actId="1076"/>
          <ac:spMkLst>
            <pc:docMk/>
            <pc:sldMk cId="2062778860" sldId="266"/>
            <ac:spMk id="96" creationId="{77C00A49-61B7-407A-B261-885484F69607}"/>
          </ac:spMkLst>
        </pc:spChg>
        <pc:spChg chg="mod">
          <ac:chgData name="Direction de l’écoles d’Émines" userId="c7d2b931-3c37-4602-add8-c9cf37ad460b" providerId="ADAL" clId="{EAC1484D-BF6C-42C3-B90B-A303BCBD7301}" dt="2021-09-22T14:46:46.568" v="728" actId="1076"/>
          <ac:spMkLst>
            <pc:docMk/>
            <pc:sldMk cId="2062778860" sldId="266"/>
            <ac:spMk id="97" creationId="{C1440754-A87D-4179-A744-49E1E2FFF0F9}"/>
          </ac:spMkLst>
        </pc:spChg>
        <pc:spChg chg="add mod topLvl">
          <ac:chgData name="Direction de l’écoles d’Émines" userId="c7d2b931-3c37-4602-add8-c9cf37ad460b" providerId="ADAL" clId="{EAC1484D-BF6C-42C3-B90B-A303BCBD7301}" dt="2021-09-22T14:46:46.568" v="728" actId="1076"/>
          <ac:spMkLst>
            <pc:docMk/>
            <pc:sldMk cId="2062778860" sldId="266"/>
            <ac:spMk id="98" creationId="{09010303-4940-4C98-A1DC-D3BE615E29B9}"/>
          </ac:spMkLst>
        </pc:spChg>
        <pc:spChg chg="add mod">
          <ac:chgData name="Direction de l’écoles d’Émines" userId="c7d2b931-3c37-4602-add8-c9cf37ad460b" providerId="ADAL" clId="{EAC1484D-BF6C-42C3-B90B-A303BCBD7301}" dt="2021-09-22T14:46:46.568" v="728" actId="1076"/>
          <ac:spMkLst>
            <pc:docMk/>
            <pc:sldMk cId="2062778860" sldId="266"/>
            <ac:spMk id="99" creationId="{59204AAF-C20F-46F3-AD0B-AB816162047E}"/>
          </ac:spMkLst>
        </pc:spChg>
        <pc:spChg chg="add mod">
          <ac:chgData name="Direction de l’écoles d’Émines" userId="c7d2b931-3c37-4602-add8-c9cf37ad460b" providerId="ADAL" clId="{EAC1484D-BF6C-42C3-B90B-A303BCBD7301}" dt="2021-09-22T14:46:46.568" v="728" actId="1076"/>
          <ac:spMkLst>
            <pc:docMk/>
            <pc:sldMk cId="2062778860" sldId="266"/>
            <ac:spMk id="100" creationId="{FB38A60F-3CFB-48BA-8D1B-06B576403B1E}"/>
          </ac:spMkLst>
        </pc:spChg>
        <pc:grpChg chg="add del mod">
          <ac:chgData name="Direction de l’écoles d’Émines" userId="c7d2b931-3c37-4602-add8-c9cf37ad460b" providerId="ADAL" clId="{EAC1484D-BF6C-42C3-B90B-A303BCBD7301}" dt="2021-09-22T14:27:56.157" v="656" actId="1076"/>
          <ac:grpSpMkLst>
            <pc:docMk/>
            <pc:sldMk cId="2062778860" sldId="266"/>
            <ac:grpSpMk id="29" creationId="{4662EC9F-CAA0-4E77-9513-C6B39E415053}"/>
          </ac:grpSpMkLst>
        </pc:grpChg>
        <pc:grpChg chg="add mod">
          <ac:chgData name="Direction de l’écoles d’Émines" userId="c7d2b931-3c37-4602-add8-c9cf37ad460b" providerId="ADAL" clId="{EAC1484D-BF6C-42C3-B90B-A303BCBD7301}" dt="2021-09-22T13:32:41.647" v="289" actId="571"/>
          <ac:grpSpMkLst>
            <pc:docMk/>
            <pc:sldMk cId="2062778860" sldId="266"/>
            <ac:grpSpMk id="31" creationId="{70741D03-912F-4C87-9DA5-5922D11A45BD}"/>
          </ac:grpSpMkLst>
        </pc:grpChg>
        <pc:grpChg chg="add del mod">
          <ac:chgData name="Direction de l’écoles d’Émines" userId="c7d2b931-3c37-4602-add8-c9cf37ad460b" providerId="ADAL" clId="{EAC1484D-BF6C-42C3-B90B-A303BCBD7301}" dt="2021-09-22T14:04:38.841" v="527" actId="478"/>
          <ac:grpSpMkLst>
            <pc:docMk/>
            <pc:sldMk cId="2062778860" sldId="266"/>
            <ac:grpSpMk id="42" creationId="{0749949B-336C-4D5E-90A4-AB18A6E1E8DA}"/>
          </ac:grpSpMkLst>
        </pc:grpChg>
        <pc:grpChg chg="add del mod">
          <ac:chgData name="Direction de l’écoles d’Émines" userId="c7d2b931-3c37-4602-add8-c9cf37ad460b" providerId="ADAL" clId="{EAC1484D-BF6C-42C3-B90B-A303BCBD7301}" dt="2021-09-22T14:01:19.274" v="514" actId="478"/>
          <ac:grpSpMkLst>
            <pc:docMk/>
            <pc:sldMk cId="2062778860" sldId="266"/>
            <ac:grpSpMk id="53" creationId="{B6F9DF36-83DE-497B-9538-32C9594579B9}"/>
          </ac:grpSpMkLst>
        </pc:grpChg>
        <pc:grpChg chg="add del mod">
          <ac:chgData name="Direction de l’écoles d’Émines" userId="c7d2b931-3c37-4602-add8-c9cf37ad460b" providerId="ADAL" clId="{EAC1484D-BF6C-42C3-B90B-A303BCBD7301}" dt="2021-09-22T14:01:24.341" v="518" actId="478"/>
          <ac:grpSpMkLst>
            <pc:docMk/>
            <pc:sldMk cId="2062778860" sldId="266"/>
            <ac:grpSpMk id="64" creationId="{638C527E-9CA2-4067-B0ED-75F21C334993}"/>
          </ac:grpSpMkLst>
        </pc:grpChg>
        <pc:grpChg chg="add mod">
          <ac:chgData name="Direction de l’écoles d’Émines" userId="c7d2b931-3c37-4602-add8-c9cf37ad460b" providerId="ADAL" clId="{EAC1484D-BF6C-42C3-B90B-A303BCBD7301}" dt="2021-09-22T14:27:56.157" v="656" actId="1076"/>
          <ac:grpSpMkLst>
            <pc:docMk/>
            <pc:sldMk cId="2062778860" sldId="266"/>
            <ac:grpSpMk id="76" creationId="{F0BB3286-A976-4A83-B7D3-DF357228E5BB}"/>
          </ac:grpSpMkLst>
        </pc:grpChg>
        <pc:grpChg chg="add mod">
          <ac:chgData name="Direction de l’écoles d’Émines" userId="c7d2b931-3c37-4602-add8-c9cf37ad460b" providerId="ADAL" clId="{EAC1484D-BF6C-42C3-B90B-A303BCBD7301}" dt="2021-09-22T14:27:56.157" v="656" actId="1076"/>
          <ac:grpSpMkLst>
            <pc:docMk/>
            <pc:sldMk cId="2062778860" sldId="266"/>
            <ac:grpSpMk id="85" creationId="{FFDAD002-DC00-4AD0-BAFF-8AA0688F959A}"/>
          </ac:grpSpMkLst>
        </pc:grpChg>
        <pc:grpChg chg="add mod">
          <ac:chgData name="Direction de l’écoles d’Émines" userId="c7d2b931-3c37-4602-add8-c9cf37ad460b" providerId="ADAL" clId="{EAC1484D-BF6C-42C3-B90B-A303BCBD7301}" dt="2021-09-22T14:46:46.568" v="728" actId="1076"/>
          <ac:grpSpMkLst>
            <pc:docMk/>
            <pc:sldMk cId="2062778860" sldId="266"/>
            <ac:grpSpMk id="94" creationId="{1E172D0D-5818-4367-A68E-5EE3F1D2ADF9}"/>
          </ac:grpSpMkLst>
        </pc:grpChg>
        <pc:grpChg chg="add mod topLvl">
          <ac:chgData name="Direction de l’écoles d’Émines" userId="c7d2b931-3c37-4602-add8-c9cf37ad460b" providerId="ADAL" clId="{EAC1484D-BF6C-42C3-B90B-A303BCBD7301}" dt="2021-09-22T14:46:46.568" v="728" actId="1076"/>
          <ac:grpSpMkLst>
            <pc:docMk/>
            <pc:sldMk cId="2062778860" sldId="266"/>
            <ac:grpSpMk id="101" creationId="{FFB5FED7-FAD7-423D-8788-C62BD0B94EAC}"/>
          </ac:grpSpMkLst>
        </pc:grpChg>
        <pc:grpChg chg="add mod">
          <ac:chgData name="Direction de l’écoles d’Émines" userId="c7d2b931-3c37-4602-add8-c9cf37ad460b" providerId="ADAL" clId="{EAC1484D-BF6C-42C3-B90B-A303BCBD7301}" dt="2021-09-22T14:27:56.157" v="656" actId="1076"/>
          <ac:grpSpMkLst>
            <pc:docMk/>
            <pc:sldMk cId="2062778860" sldId="266"/>
            <ac:grpSpMk id="102" creationId="{54D65D08-F8AF-46EA-85BF-5005D191D7F4}"/>
          </ac:grpSpMkLst>
        </pc:grpChg>
        <pc:grpChg chg="add mod">
          <ac:chgData name="Direction de l’écoles d’Émines" userId="c7d2b931-3c37-4602-add8-c9cf37ad460b" providerId="ADAL" clId="{EAC1484D-BF6C-42C3-B90B-A303BCBD7301}" dt="2021-09-22T14:27:56.157" v="656" actId="1076"/>
          <ac:grpSpMkLst>
            <pc:docMk/>
            <pc:sldMk cId="2062778860" sldId="266"/>
            <ac:grpSpMk id="103" creationId="{6CCD0D09-3146-4957-B575-5A889CFECF0D}"/>
          </ac:grpSpMkLst>
        </pc:grpChg>
        <pc:grpChg chg="add mod">
          <ac:chgData name="Direction de l’écoles d’Émines" userId="c7d2b931-3c37-4602-add8-c9cf37ad460b" providerId="ADAL" clId="{EAC1484D-BF6C-42C3-B90B-A303BCBD7301}" dt="2021-09-22T14:27:56.157" v="656" actId="1076"/>
          <ac:grpSpMkLst>
            <pc:docMk/>
            <pc:sldMk cId="2062778860" sldId="266"/>
            <ac:grpSpMk id="104" creationId="{B8C3256A-F77E-4FF6-A6BE-5F54AD0ABB54}"/>
          </ac:grpSpMkLst>
        </pc:grpChg>
        <pc:grpChg chg="add del mod">
          <ac:chgData name="Direction de l’écoles d’Émines" userId="c7d2b931-3c37-4602-add8-c9cf37ad460b" providerId="ADAL" clId="{EAC1484D-BF6C-42C3-B90B-A303BCBD7301}" dt="2021-09-22T14:46:46.568" v="728" actId="1076"/>
          <ac:grpSpMkLst>
            <pc:docMk/>
            <pc:sldMk cId="2062778860" sldId="266"/>
            <ac:grpSpMk id="105" creationId="{58FCAB74-5600-4EBC-ABAE-66EC34632C85}"/>
          </ac:grpSpMkLst>
        </pc:grpChg>
      </pc:sldChg>
      <pc:sldChg chg="addSp delSp modSp new mod modTransition">
        <pc:chgData name="Direction de l’écoles d’Émines" userId="c7d2b931-3c37-4602-add8-c9cf37ad460b" providerId="ADAL" clId="{EAC1484D-BF6C-42C3-B90B-A303BCBD7301}" dt="2021-09-22T16:05:23.509" v="842"/>
        <pc:sldMkLst>
          <pc:docMk/>
          <pc:sldMk cId="4246356993" sldId="267"/>
        </pc:sldMkLst>
        <pc:spChg chg="add del mod">
          <ac:chgData name="Direction de l’écoles d’Émines" userId="c7d2b931-3c37-4602-add8-c9cf37ad460b" providerId="ADAL" clId="{EAC1484D-BF6C-42C3-B90B-A303BCBD7301}" dt="2021-09-22T15:54:23.102" v="759" actId="21"/>
          <ac:spMkLst>
            <pc:docMk/>
            <pc:sldMk cId="4246356993" sldId="267"/>
            <ac:spMk id="3" creationId="{0F60281F-8C49-4030-A3DE-3F20FC0C57AE}"/>
          </ac:spMkLst>
        </pc:spChg>
        <pc:spChg chg="add">
          <ac:chgData name="Direction de l’écoles d’Émines" userId="c7d2b931-3c37-4602-add8-c9cf37ad460b" providerId="ADAL" clId="{EAC1484D-BF6C-42C3-B90B-A303BCBD7301}" dt="2021-09-22T15:54:37.175" v="760" actId="11529"/>
          <ac:spMkLst>
            <pc:docMk/>
            <pc:sldMk cId="4246356993" sldId="267"/>
            <ac:spMk id="4" creationId="{80E3AA13-95C8-4CF2-9180-45FDA4A71634}"/>
          </ac:spMkLst>
        </pc:spChg>
        <pc:spChg chg="add del mod">
          <ac:chgData name="Direction de l’écoles d’Émines" userId="c7d2b931-3c37-4602-add8-c9cf37ad460b" providerId="ADAL" clId="{EAC1484D-BF6C-42C3-B90B-A303BCBD7301}" dt="2021-09-22T15:56:36.458" v="768"/>
          <ac:spMkLst>
            <pc:docMk/>
            <pc:sldMk cId="4246356993" sldId="267"/>
            <ac:spMk id="5" creationId="{6F34A081-DB82-4054-A1F0-C4DD90D1D684}"/>
          </ac:spMkLst>
        </pc:spChg>
        <pc:spChg chg="add mod">
          <ac:chgData name="Direction de l’écoles d’Émines" userId="c7d2b931-3c37-4602-add8-c9cf37ad460b" providerId="ADAL" clId="{EAC1484D-BF6C-42C3-B90B-A303BCBD7301}" dt="2021-09-22T15:55:34.597" v="766" actId="14100"/>
          <ac:spMkLst>
            <pc:docMk/>
            <pc:sldMk cId="4246356993" sldId="267"/>
            <ac:spMk id="6" creationId="{4025B918-81A8-4847-B6F3-9274B6C8B5A1}"/>
          </ac:spMkLst>
        </pc:spChg>
      </pc:sldChg>
      <pc:sldChg chg="new del">
        <pc:chgData name="Direction de l’écoles d’Émines" userId="c7d2b931-3c37-4602-add8-c9cf37ad460b" providerId="ADAL" clId="{EAC1484D-BF6C-42C3-B90B-A303BCBD7301}" dt="2021-09-22T15:58:36.683" v="772" actId="680"/>
        <pc:sldMkLst>
          <pc:docMk/>
          <pc:sldMk cId="1398853607" sldId="268"/>
        </pc:sldMkLst>
      </pc:sldChg>
      <pc:sldChg chg="addSp modSp new del mod">
        <pc:chgData name="Direction de l’écoles d’Émines" userId="c7d2b931-3c37-4602-add8-c9cf37ad460b" providerId="ADAL" clId="{EAC1484D-BF6C-42C3-B90B-A303BCBD7301}" dt="2021-09-22T16:18:43.224" v="854" actId="2696"/>
        <pc:sldMkLst>
          <pc:docMk/>
          <pc:sldMk cId="2382062813" sldId="268"/>
        </pc:sldMkLst>
        <pc:spChg chg="add mod">
          <ac:chgData name="Direction de l’écoles d’Émines" userId="c7d2b931-3c37-4602-add8-c9cf37ad460b" providerId="ADAL" clId="{EAC1484D-BF6C-42C3-B90B-A303BCBD7301}" dt="2021-09-22T16:09:10.010" v="853" actId="122"/>
          <ac:spMkLst>
            <pc:docMk/>
            <pc:sldMk cId="2382062813" sldId="268"/>
            <ac:spMk id="2" creationId="{2ECE3230-00E9-4AB3-9C30-B5DE5D700952}"/>
          </ac:spMkLst>
        </pc:spChg>
      </pc:sldChg>
      <pc:sldChg chg="addSp modSp new mod">
        <pc:chgData name="Direction de l’écoles d’Émines" userId="c7d2b931-3c37-4602-add8-c9cf37ad460b" providerId="ADAL" clId="{EAC1484D-BF6C-42C3-B90B-A303BCBD7301}" dt="2021-09-23T07:54:30.514" v="945" actId="255"/>
        <pc:sldMkLst>
          <pc:docMk/>
          <pc:sldMk cId="2824310015" sldId="268"/>
        </pc:sldMkLst>
        <pc:spChg chg="add mod">
          <ac:chgData name="Direction de l’écoles d’Émines" userId="c7d2b931-3c37-4602-add8-c9cf37ad460b" providerId="ADAL" clId="{EAC1484D-BF6C-42C3-B90B-A303BCBD7301}" dt="2021-09-23T07:53:51.225" v="940" actId="255"/>
          <ac:spMkLst>
            <pc:docMk/>
            <pc:sldMk cId="2824310015" sldId="268"/>
            <ac:spMk id="2" creationId="{356BFD8C-ED43-41E2-A2FF-AE04259FA9FD}"/>
          </ac:spMkLst>
        </pc:spChg>
        <pc:spChg chg="add mod">
          <ac:chgData name="Direction de l’écoles d’Émines" userId="c7d2b931-3c37-4602-add8-c9cf37ad460b" providerId="ADAL" clId="{EAC1484D-BF6C-42C3-B90B-A303BCBD7301}" dt="2021-09-22T16:23:08.094" v="880" actId="14100"/>
          <ac:spMkLst>
            <pc:docMk/>
            <pc:sldMk cId="2824310015" sldId="268"/>
            <ac:spMk id="3" creationId="{85696277-779C-4BE5-A755-5374DC2374AB}"/>
          </ac:spMkLst>
        </pc:spChg>
        <pc:spChg chg="add mod">
          <ac:chgData name="Direction de l’écoles d’Émines" userId="c7d2b931-3c37-4602-add8-c9cf37ad460b" providerId="ADAL" clId="{EAC1484D-BF6C-42C3-B90B-A303BCBD7301}" dt="2021-09-22T16:19:28.043" v="861" actId="571"/>
          <ac:spMkLst>
            <pc:docMk/>
            <pc:sldMk cId="2824310015" sldId="268"/>
            <ac:spMk id="4" creationId="{7099DEBF-F38F-43A5-9DAA-B614ACC0E494}"/>
          </ac:spMkLst>
        </pc:spChg>
        <pc:spChg chg="add mod">
          <ac:chgData name="Direction de l’écoles d’Émines" userId="c7d2b931-3c37-4602-add8-c9cf37ad460b" providerId="ADAL" clId="{EAC1484D-BF6C-42C3-B90B-A303BCBD7301}" dt="2021-09-22T16:19:28.043" v="861" actId="571"/>
          <ac:spMkLst>
            <pc:docMk/>
            <pc:sldMk cId="2824310015" sldId="268"/>
            <ac:spMk id="5" creationId="{987AEBC5-9D9E-4E3B-B1EB-9DB451991E3F}"/>
          </ac:spMkLst>
        </pc:spChg>
        <pc:spChg chg="add mod">
          <ac:chgData name="Direction de l’écoles d’Émines" userId="c7d2b931-3c37-4602-add8-c9cf37ad460b" providerId="ADAL" clId="{EAC1484D-BF6C-42C3-B90B-A303BCBD7301}" dt="2021-09-22T16:19:25.911" v="860" actId="571"/>
          <ac:spMkLst>
            <pc:docMk/>
            <pc:sldMk cId="2824310015" sldId="268"/>
            <ac:spMk id="6" creationId="{E15D858A-145B-41E1-BF20-67DB709BD7A3}"/>
          </ac:spMkLst>
        </pc:spChg>
        <pc:spChg chg="add mod">
          <ac:chgData name="Direction de l’écoles d’Émines" userId="c7d2b931-3c37-4602-add8-c9cf37ad460b" providerId="ADAL" clId="{EAC1484D-BF6C-42C3-B90B-A303BCBD7301}" dt="2021-09-22T16:19:25.911" v="860" actId="571"/>
          <ac:spMkLst>
            <pc:docMk/>
            <pc:sldMk cId="2824310015" sldId="268"/>
            <ac:spMk id="7" creationId="{43C83FB1-65F8-4AB1-8D40-6E08C5757C52}"/>
          </ac:spMkLst>
        </pc:spChg>
        <pc:spChg chg="add mod">
          <ac:chgData name="Direction de l’écoles d’Émines" userId="c7d2b931-3c37-4602-add8-c9cf37ad460b" providerId="ADAL" clId="{EAC1484D-BF6C-42C3-B90B-A303BCBD7301}" dt="2021-09-23T07:54:30.514" v="945" actId="255"/>
          <ac:spMkLst>
            <pc:docMk/>
            <pc:sldMk cId="2824310015" sldId="268"/>
            <ac:spMk id="8" creationId="{B14CA169-6DCC-4EDD-BF9E-A29053D2FD74}"/>
          </ac:spMkLst>
        </pc:spChg>
        <pc:spChg chg="add mod">
          <ac:chgData name="Direction de l’écoles d’Émines" userId="c7d2b931-3c37-4602-add8-c9cf37ad460b" providerId="ADAL" clId="{EAC1484D-BF6C-42C3-B90B-A303BCBD7301}" dt="2021-09-22T16:23:24.537" v="882" actId="255"/>
          <ac:spMkLst>
            <pc:docMk/>
            <pc:sldMk cId="2824310015" sldId="268"/>
            <ac:spMk id="9" creationId="{CF50EC61-4A7F-49AA-B8F6-53789CB9086E}"/>
          </ac:spMkLst>
        </pc:spChg>
        <pc:spChg chg="add mod">
          <ac:chgData name="Direction de l’écoles d’Émines" userId="c7d2b931-3c37-4602-add8-c9cf37ad460b" providerId="ADAL" clId="{EAC1484D-BF6C-42C3-B90B-A303BCBD7301}" dt="2021-09-23T07:43:55.418" v="925" actId="1076"/>
          <ac:spMkLst>
            <pc:docMk/>
            <pc:sldMk cId="2824310015" sldId="268"/>
            <ac:spMk id="10" creationId="{DDAD72D2-9250-429B-9CEB-86B7A5E69558}"/>
          </ac:spMkLst>
        </pc:spChg>
        <pc:spChg chg="add mod">
          <ac:chgData name="Direction de l’écoles d’Émines" userId="c7d2b931-3c37-4602-add8-c9cf37ad460b" providerId="ADAL" clId="{EAC1484D-BF6C-42C3-B90B-A303BCBD7301}" dt="2021-09-23T07:47:17.915" v="927" actId="207"/>
          <ac:spMkLst>
            <pc:docMk/>
            <pc:sldMk cId="2824310015" sldId="268"/>
            <ac:spMk id="11" creationId="{259B6869-3D56-4D3B-962E-84A87FFF7959}"/>
          </ac:spMkLst>
        </pc:spChg>
      </pc:sldChg>
      <pc:sldChg chg="new del">
        <pc:chgData name="Direction de l’écoles d’Émines" userId="c7d2b931-3c37-4602-add8-c9cf37ad460b" providerId="ADAL" clId="{EAC1484D-BF6C-42C3-B90B-A303BCBD7301}" dt="2021-09-22T16:07:34.514" v="846" actId="2696"/>
        <pc:sldMkLst>
          <pc:docMk/>
          <pc:sldMk cId="3893409603" sldId="268"/>
        </pc:sldMkLst>
      </pc:sldChg>
      <pc:sldChg chg="addSp delSp modSp new add del mod setBg">
        <pc:chgData name="Direction de l’écoles d’Émines" userId="c7d2b931-3c37-4602-add8-c9cf37ad460b" providerId="ADAL" clId="{EAC1484D-BF6C-42C3-B90B-A303BCBD7301}" dt="2021-09-23T08:47:01.683" v="986" actId="47"/>
        <pc:sldMkLst>
          <pc:docMk/>
          <pc:sldMk cId="2220156649" sldId="269"/>
        </pc:sldMkLst>
        <pc:spChg chg="add del mod">
          <ac:chgData name="Direction de l’écoles d’Émines" userId="c7d2b931-3c37-4602-add8-c9cf37ad460b" providerId="ADAL" clId="{EAC1484D-BF6C-42C3-B90B-A303BCBD7301}" dt="2021-09-23T07:55:05.965" v="953"/>
          <ac:spMkLst>
            <pc:docMk/>
            <pc:sldMk cId="2220156649" sldId="269"/>
            <ac:spMk id="3" creationId="{6CDF2D0C-9430-42A6-9E53-AD805F6E1813}"/>
          </ac:spMkLst>
        </pc:spChg>
        <pc:spChg chg="add mod ord">
          <ac:chgData name="Direction de l’écoles d’Émines" userId="c7d2b931-3c37-4602-add8-c9cf37ad460b" providerId="ADAL" clId="{EAC1484D-BF6C-42C3-B90B-A303BCBD7301}" dt="2021-09-23T08:44:36.030" v="971" actId="26606"/>
          <ac:spMkLst>
            <pc:docMk/>
            <pc:sldMk cId="2220156649" sldId="269"/>
            <ac:spMk id="4" creationId="{2148A78C-95CA-4F42-A648-4480E7F69847}"/>
          </ac:spMkLst>
        </pc:spChg>
        <pc:spChg chg="add del">
          <ac:chgData name="Direction de l’écoles d’Émines" userId="c7d2b931-3c37-4602-add8-c9cf37ad460b" providerId="ADAL" clId="{EAC1484D-BF6C-42C3-B90B-A303BCBD7301}" dt="2021-09-23T08:37:46.496" v="964" actId="26606"/>
          <ac:spMkLst>
            <pc:docMk/>
            <pc:sldMk cId="2220156649" sldId="269"/>
            <ac:spMk id="11" creationId="{B5FA7C47-B7C1-4D2E-AB49-ED23BA34BA83}"/>
          </ac:spMkLst>
        </pc:spChg>
        <pc:spChg chg="add del">
          <ac:chgData name="Direction de l’écoles d’Émines" userId="c7d2b931-3c37-4602-add8-c9cf37ad460b" providerId="ADAL" clId="{EAC1484D-BF6C-42C3-B90B-A303BCBD7301}" dt="2021-09-23T08:37:46.496" v="964" actId="26606"/>
          <ac:spMkLst>
            <pc:docMk/>
            <pc:sldMk cId="2220156649" sldId="269"/>
            <ac:spMk id="13" creationId="{596EE156-ABF1-4329-A6BA-03B4254E0877}"/>
          </ac:spMkLst>
        </pc:spChg>
        <pc:spChg chg="add del">
          <ac:chgData name="Direction de l’écoles d’Émines" userId="c7d2b931-3c37-4602-add8-c9cf37ad460b" providerId="ADAL" clId="{EAC1484D-BF6C-42C3-B90B-A303BCBD7301}" dt="2021-09-23T08:37:46.496" v="964" actId="26606"/>
          <ac:spMkLst>
            <pc:docMk/>
            <pc:sldMk cId="2220156649" sldId="269"/>
            <ac:spMk id="15" creationId="{19B9933F-AAB3-444A-8BB5-9CA194A8BC63}"/>
          </ac:spMkLst>
        </pc:spChg>
        <pc:spChg chg="add del">
          <ac:chgData name="Direction de l’écoles d’Émines" userId="c7d2b931-3c37-4602-add8-c9cf37ad460b" providerId="ADAL" clId="{EAC1484D-BF6C-42C3-B90B-A303BCBD7301}" dt="2021-09-23T08:37:46.496" v="964" actId="26606"/>
          <ac:spMkLst>
            <pc:docMk/>
            <pc:sldMk cId="2220156649" sldId="269"/>
            <ac:spMk id="17" creationId="{7D20183A-0B1D-4A1F-89B1-ADBEDBC6E54E}"/>
          </ac:spMkLst>
        </pc:spChg>
        <pc:spChg chg="add del">
          <ac:chgData name="Direction de l’écoles d’Émines" userId="c7d2b931-3c37-4602-add8-c9cf37ad460b" providerId="ADAL" clId="{EAC1484D-BF6C-42C3-B90B-A303BCBD7301}" dt="2021-09-23T08:37:46.496" v="964" actId="26606"/>
          <ac:spMkLst>
            <pc:docMk/>
            <pc:sldMk cId="2220156649" sldId="269"/>
            <ac:spMk id="19" creationId="{131031D3-26CD-4214-A9A4-5857EFA15A0C}"/>
          </ac:spMkLst>
        </pc:spChg>
        <pc:spChg chg="add del">
          <ac:chgData name="Direction de l’écoles d’Émines" userId="c7d2b931-3c37-4602-add8-c9cf37ad460b" providerId="ADAL" clId="{EAC1484D-BF6C-42C3-B90B-A303BCBD7301}" dt="2021-09-23T08:44:36.030" v="971" actId="26606"/>
          <ac:spMkLst>
            <pc:docMk/>
            <pc:sldMk cId="2220156649" sldId="269"/>
            <ac:spMk id="21" creationId="{2B97F24A-32CE-4C1C-A50D-3016B394DCFB}"/>
          </ac:spMkLst>
        </pc:spChg>
        <pc:spChg chg="add del">
          <ac:chgData name="Direction de l’écoles d’Émines" userId="c7d2b931-3c37-4602-add8-c9cf37ad460b" providerId="ADAL" clId="{EAC1484D-BF6C-42C3-B90B-A303BCBD7301}" dt="2021-09-23T08:44:36.030" v="971" actId="26606"/>
          <ac:spMkLst>
            <pc:docMk/>
            <pc:sldMk cId="2220156649" sldId="269"/>
            <ac:spMk id="22" creationId="{CD8B4F24-440B-49E9-B85D-733523DC064B}"/>
          </ac:spMkLst>
        </pc:spChg>
        <pc:spChg chg="add del">
          <ac:chgData name="Direction de l’écoles d’Émines" userId="c7d2b931-3c37-4602-add8-c9cf37ad460b" providerId="ADAL" clId="{EAC1484D-BF6C-42C3-B90B-A303BCBD7301}" dt="2021-09-23T08:44:36.030" v="971" actId="26606"/>
          <ac:spMkLst>
            <pc:docMk/>
            <pc:sldMk cId="2220156649" sldId="269"/>
            <ac:spMk id="27" creationId="{04812C46-200A-4DEB-A05E-3ED6C68C2387}"/>
          </ac:spMkLst>
        </pc:spChg>
        <pc:spChg chg="add del">
          <ac:chgData name="Direction de l’écoles d’Émines" userId="c7d2b931-3c37-4602-add8-c9cf37ad460b" providerId="ADAL" clId="{EAC1484D-BF6C-42C3-B90B-A303BCBD7301}" dt="2021-09-23T08:44:36.030" v="971" actId="26606"/>
          <ac:spMkLst>
            <pc:docMk/>
            <pc:sldMk cId="2220156649" sldId="269"/>
            <ac:spMk id="29" creationId="{D1EA859B-E555-4109-94F3-6700E046E008}"/>
          </ac:spMkLst>
        </pc:spChg>
        <pc:picChg chg="add del mod">
          <ac:chgData name="Direction de l’écoles d’Émines" userId="c7d2b931-3c37-4602-add8-c9cf37ad460b" providerId="ADAL" clId="{EAC1484D-BF6C-42C3-B90B-A303BCBD7301}" dt="2021-09-23T08:44:58.256" v="973" actId="21"/>
          <ac:picMkLst>
            <pc:docMk/>
            <pc:sldMk cId="2220156649" sldId="269"/>
            <ac:picMk id="6" creationId="{E26FF01E-A0C0-47BA-899F-7B200FBADC94}"/>
          </ac:picMkLst>
        </pc:picChg>
        <pc:picChg chg="add del">
          <ac:chgData name="Direction de l’écoles d’Émines" userId="c7d2b931-3c37-4602-add8-c9cf37ad460b" providerId="ADAL" clId="{EAC1484D-BF6C-42C3-B90B-A303BCBD7301}" dt="2021-09-23T08:36:16.830" v="961" actId="478"/>
          <ac:picMkLst>
            <pc:docMk/>
            <pc:sldMk cId="2220156649" sldId="269"/>
            <ac:picMk id="2050" creationId="{F10C2C37-266F-453D-B237-AC930020EE3E}"/>
          </ac:picMkLst>
        </pc:picChg>
      </pc:sldChg>
      <pc:sldChg chg="addSp delSp modSp new del mod">
        <pc:chgData name="Direction de l’écoles d’Émines" userId="c7d2b931-3c37-4602-add8-c9cf37ad460b" providerId="ADAL" clId="{EAC1484D-BF6C-42C3-B90B-A303BCBD7301}" dt="2021-09-23T07:59:22.378" v="956" actId="47"/>
        <pc:sldMkLst>
          <pc:docMk/>
          <pc:sldMk cId="748136953" sldId="270"/>
        </pc:sldMkLst>
        <pc:spChg chg="add del mod">
          <ac:chgData name="Direction de l’écoles d’Émines" userId="c7d2b931-3c37-4602-add8-c9cf37ad460b" providerId="ADAL" clId="{EAC1484D-BF6C-42C3-B90B-A303BCBD7301}" dt="2021-09-22T16:24:47.827" v="898" actId="478"/>
          <ac:spMkLst>
            <pc:docMk/>
            <pc:sldMk cId="748136953" sldId="270"/>
            <ac:spMk id="3" creationId="{79B1219E-6631-4BB8-ACD9-DE2A9322FFDC}"/>
          </ac:spMkLst>
        </pc:spChg>
        <pc:spChg chg="add mod">
          <ac:chgData name="Direction de l’écoles d’Émines" userId="c7d2b931-3c37-4602-add8-c9cf37ad460b" providerId="ADAL" clId="{EAC1484D-BF6C-42C3-B90B-A303BCBD7301}" dt="2021-09-22T16:24:54.771" v="904" actId="20577"/>
          <ac:spMkLst>
            <pc:docMk/>
            <pc:sldMk cId="748136953" sldId="270"/>
            <ac:spMk id="5" creationId="{471E564F-FB5B-4C6C-B4DB-506BCC06B8F0}"/>
          </ac:spMkLst>
        </pc:spChg>
      </pc:sldChg>
      <pc:sldChg chg="addSp delSp modSp new mod setBg">
        <pc:chgData name="Direction de l’écoles d’Émines" userId="c7d2b931-3c37-4602-add8-c9cf37ad460b" providerId="ADAL" clId="{EAC1484D-BF6C-42C3-B90B-A303BCBD7301}" dt="2021-09-23T08:48:35.487" v="998" actId="207"/>
        <pc:sldMkLst>
          <pc:docMk/>
          <pc:sldMk cId="130908011" sldId="271"/>
        </pc:sldMkLst>
        <pc:spChg chg="add del mod">
          <ac:chgData name="Direction de l’écoles d’Émines" userId="c7d2b931-3c37-4602-add8-c9cf37ad460b" providerId="ADAL" clId="{EAC1484D-BF6C-42C3-B90B-A303BCBD7301}" dt="2021-09-23T07:59:24.257" v="957" actId="478"/>
          <ac:spMkLst>
            <pc:docMk/>
            <pc:sldMk cId="130908011" sldId="271"/>
            <ac:spMk id="3" creationId="{7FBB6038-7553-4E1C-BA1F-21C9E059B1EF}"/>
          </ac:spMkLst>
        </pc:spChg>
        <pc:spChg chg="add mod">
          <ac:chgData name="Direction de l’écoles d’Émines" userId="c7d2b931-3c37-4602-add8-c9cf37ad460b" providerId="ADAL" clId="{EAC1484D-BF6C-42C3-B90B-A303BCBD7301}" dt="2021-09-23T08:48:35.487" v="998" actId="207"/>
          <ac:spMkLst>
            <pc:docMk/>
            <pc:sldMk cId="130908011" sldId="271"/>
            <ac:spMk id="6" creationId="{0E05C254-8BC3-4A89-8208-2F55D86EACD4}"/>
          </ac:spMkLst>
        </pc:spChg>
        <pc:spChg chg="add del">
          <ac:chgData name="Direction de l’écoles d’Émines" userId="c7d2b931-3c37-4602-add8-c9cf37ad460b" providerId="ADAL" clId="{EAC1484D-BF6C-42C3-B90B-A303BCBD7301}" dt="2021-09-23T08:47:29.032" v="988" actId="26606"/>
          <ac:spMkLst>
            <pc:docMk/>
            <pc:sldMk cId="130908011" sldId="271"/>
            <ac:spMk id="8" creationId="{131BAD53-4E89-4F62-BBB7-26359763ED39}"/>
          </ac:spMkLst>
        </pc:spChg>
        <pc:spChg chg="add del">
          <ac:chgData name="Direction de l’écoles d’Émines" userId="c7d2b931-3c37-4602-add8-c9cf37ad460b" providerId="ADAL" clId="{EAC1484D-BF6C-42C3-B90B-A303BCBD7301}" dt="2021-09-23T08:47:29.032" v="988" actId="26606"/>
          <ac:spMkLst>
            <pc:docMk/>
            <pc:sldMk cId="130908011" sldId="271"/>
            <ac:spMk id="9" creationId="{62756DA2-40EB-4C6F-B962-5822FFB54FB6}"/>
          </ac:spMkLst>
        </pc:spChg>
        <pc:spChg chg="add del">
          <ac:chgData name="Direction de l’écoles d’Émines" userId="c7d2b931-3c37-4602-add8-c9cf37ad460b" providerId="ADAL" clId="{EAC1484D-BF6C-42C3-B90B-A303BCBD7301}" dt="2021-09-23T08:46:36.137" v="982" actId="26606"/>
          <ac:spMkLst>
            <pc:docMk/>
            <pc:sldMk cId="130908011" sldId="271"/>
            <ac:spMk id="11" creationId="{2B97F24A-32CE-4C1C-A50D-3016B394DCFB}"/>
          </ac:spMkLst>
        </pc:spChg>
        <pc:spChg chg="add del">
          <ac:chgData name="Direction de l’écoles d’Émines" userId="c7d2b931-3c37-4602-add8-c9cf37ad460b" providerId="ADAL" clId="{EAC1484D-BF6C-42C3-B90B-A303BCBD7301}" dt="2021-09-23T08:48:26.045" v="996" actId="26606"/>
          <ac:spMkLst>
            <pc:docMk/>
            <pc:sldMk cId="130908011" sldId="271"/>
            <ac:spMk id="12" creationId="{35F0E358-1E49-4920-80D8-C3D138708838}"/>
          </ac:spMkLst>
        </pc:spChg>
        <pc:spChg chg="add del">
          <ac:chgData name="Direction de l’écoles d’Émines" userId="c7d2b931-3c37-4602-add8-c9cf37ad460b" providerId="ADAL" clId="{EAC1484D-BF6C-42C3-B90B-A303BCBD7301}" dt="2021-09-23T08:46:36.137" v="982" actId="26606"/>
          <ac:spMkLst>
            <pc:docMk/>
            <pc:sldMk cId="130908011" sldId="271"/>
            <ac:spMk id="13" creationId="{6357EC4F-235E-4222-A36F-C7878ACE37F2}"/>
          </ac:spMkLst>
        </pc:spChg>
        <pc:spChg chg="add del">
          <ac:chgData name="Direction de l’écoles d’Émines" userId="c7d2b931-3c37-4602-add8-c9cf37ad460b" providerId="ADAL" clId="{EAC1484D-BF6C-42C3-B90B-A303BCBD7301}" dt="2021-09-23T08:48:26.045" v="996" actId="26606"/>
          <ac:spMkLst>
            <pc:docMk/>
            <pc:sldMk cId="130908011" sldId="271"/>
            <ac:spMk id="14" creationId="{E2D2362D-7010-4036-B9CA-03DFC8EB3B01}"/>
          </ac:spMkLst>
        </pc:spChg>
        <pc:spChg chg="add del">
          <ac:chgData name="Direction de l’écoles d’Émines" userId="c7d2b931-3c37-4602-add8-c9cf37ad460b" providerId="ADAL" clId="{EAC1484D-BF6C-42C3-B90B-A303BCBD7301}" dt="2021-09-23T08:46:55.976" v="984" actId="26606"/>
          <ac:spMkLst>
            <pc:docMk/>
            <pc:sldMk cId="130908011" sldId="271"/>
            <ac:spMk id="15" creationId="{DC85BF5E-2BD6-4E5B-8EA3-420B45BB03FA}"/>
          </ac:spMkLst>
        </pc:spChg>
        <pc:spChg chg="add del">
          <ac:chgData name="Direction de l’écoles d’Émines" userId="c7d2b931-3c37-4602-add8-c9cf37ad460b" providerId="ADAL" clId="{EAC1484D-BF6C-42C3-B90B-A303BCBD7301}" dt="2021-09-23T08:46:55.976" v="984" actId="26606"/>
          <ac:spMkLst>
            <pc:docMk/>
            <pc:sldMk cId="130908011" sldId="271"/>
            <ac:spMk id="16" creationId="{35F0E358-1E49-4920-80D8-C3D138708838}"/>
          </ac:spMkLst>
        </pc:spChg>
        <pc:spChg chg="add del">
          <ac:chgData name="Direction de l’écoles d’Émines" userId="c7d2b931-3c37-4602-add8-c9cf37ad460b" providerId="ADAL" clId="{EAC1484D-BF6C-42C3-B90B-A303BCBD7301}" dt="2021-09-23T08:46:55.976" v="984" actId="26606"/>
          <ac:spMkLst>
            <pc:docMk/>
            <pc:sldMk cId="130908011" sldId="271"/>
            <ac:spMk id="17" creationId="{740D8E28-91B5-42B0-9D6C-B777D8AD90C2}"/>
          </ac:spMkLst>
        </pc:spChg>
        <pc:spChg chg="add del">
          <ac:chgData name="Direction de l’écoles d’Émines" userId="c7d2b931-3c37-4602-add8-c9cf37ad460b" providerId="ADAL" clId="{EAC1484D-BF6C-42C3-B90B-A303BCBD7301}" dt="2021-09-23T08:46:55.976" v="984" actId="26606"/>
          <ac:spMkLst>
            <pc:docMk/>
            <pc:sldMk cId="130908011" sldId="271"/>
            <ac:spMk id="18" creationId="{E2D2362D-7010-4036-B9CA-03DFC8EB3B01}"/>
          </ac:spMkLst>
        </pc:spChg>
        <pc:spChg chg="add del">
          <ac:chgData name="Direction de l’écoles d’Émines" userId="c7d2b931-3c37-4602-add8-c9cf37ad460b" providerId="ADAL" clId="{EAC1484D-BF6C-42C3-B90B-A303BCBD7301}" dt="2021-09-23T08:48:26.045" v="996" actId="26606"/>
          <ac:spMkLst>
            <pc:docMk/>
            <pc:sldMk cId="130908011" sldId="271"/>
            <ac:spMk id="19" creationId="{DC85BF5E-2BD6-4E5B-8EA3-420B45BB03FA}"/>
          </ac:spMkLst>
        </pc:spChg>
        <pc:spChg chg="add del">
          <ac:chgData name="Direction de l’écoles d’Émines" userId="c7d2b931-3c37-4602-add8-c9cf37ad460b" providerId="ADAL" clId="{EAC1484D-BF6C-42C3-B90B-A303BCBD7301}" dt="2021-09-23T08:48:26.045" v="996" actId="26606"/>
          <ac:spMkLst>
            <pc:docMk/>
            <pc:sldMk cId="130908011" sldId="271"/>
            <ac:spMk id="20" creationId="{740D8E28-91B5-42B0-9D6C-B777D8AD90C2}"/>
          </ac:spMkLst>
        </pc:spChg>
        <pc:spChg chg="add del">
          <ac:chgData name="Direction de l’écoles d’Émines" userId="c7d2b931-3c37-4602-add8-c9cf37ad460b" providerId="ADAL" clId="{EAC1484D-BF6C-42C3-B90B-A303BCBD7301}" dt="2021-09-23T08:48:26.029" v="995" actId="26606"/>
          <ac:spMkLst>
            <pc:docMk/>
            <pc:sldMk cId="130908011" sldId="271"/>
            <ac:spMk id="25" creationId="{6A55A497-810F-4F60-B84E-FDE68ABFE607}"/>
          </ac:spMkLst>
        </pc:spChg>
        <pc:spChg chg="add del">
          <ac:chgData name="Direction de l’écoles d’Émines" userId="c7d2b931-3c37-4602-add8-c9cf37ad460b" providerId="ADAL" clId="{EAC1484D-BF6C-42C3-B90B-A303BCBD7301}" dt="2021-09-23T08:48:26.029" v="995" actId="26606"/>
          <ac:spMkLst>
            <pc:docMk/>
            <pc:sldMk cId="130908011" sldId="271"/>
            <ac:spMk id="27" creationId="{4B8E30CD-C8AA-4F1D-8997-BAFCF7CE9D90}"/>
          </ac:spMkLst>
        </pc:spChg>
        <pc:spChg chg="add del">
          <ac:chgData name="Direction de l’écoles d’Émines" userId="c7d2b931-3c37-4602-add8-c9cf37ad460b" providerId="ADAL" clId="{EAC1484D-BF6C-42C3-B90B-A303BCBD7301}" dt="2021-09-23T08:48:26.029" v="995" actId="26606"/>
          <ac:spMkLst>
            <pc:docMk/>
            <pc:sldMk cId="130908011" sldId="271"/>
            <ac:spMk id="29" creationId="{1A2CE4AB-6F16-49A0-9608-1227FF801F2A}"/>
          </ac:spMkLst>
        </pc:spChg>
        <pc:spChg chg="add del">
          <ac:chgData name="Direction de l’écoles d’Émines" userId="c7d2b931-3c37-4602-add8-c9cf37ad460b" providerId="ADAL" clId="{EAC1484D-BF6C-42C3-B90B-A303BCBD7301}" dt="2021-09-23T08:48:26.029" v="995" actId="26606"/>
          <ac:spMkLst>
            <pc:docMk/>
            <pc:sldMk cId="130908011" sldId="271"/>
            <ac:spMk id="31" creationId="{50C6CE2B-DD6C-4EBC-9E38-2FCF23E93A99}"/>
          </ac:spMkLst>
        </pc:spChg>
        <pc:spChg chg="add del">
          <ac:chgData name="Direction de l’écoles d’Émines" userId="c7d2b931-3c37-4602-add8-c9cf37ad460b" providerId="ADAL" clId="{EAC1484D-BF6C-42C3-B90B-A303BCBD7301}" dt="2021-09-23T08:48:26.029" v="995" actId="26606"/>
          <ac:spMkLst>
            <pc:docMk/>
            <pc:sldMk cId="130908011" sldId="271"/>
            <ac:spMk id="33" creationId="{2C8B90EA-01BD-4358-9BD4-801A57B98844}"/>
          </ac:spMkLst>
        </pc:spChg>
        <pc:spChg chg="add">
          <ac:chgData name="Direction de l’écoles d’Émines" userId="c7d2b931-3c37-4602-add8-c9cf37ad460b" providerId="ADAL" clId="{EAC1484D-BF6C-42C3-B90B-A303BCBD7301}" dt="2021-09-23T08:48:26.045" v="996" actId="26606"/>
          <ac:spMkLst>
            <pc:docMk/>
            <pc:sldMk cId="130908011" sldId="271"/>
            <ac:spMk id="35" creationId="{7B831B6F-405A-4B47-B9BB-5CA88F285844}"/>
          </ac:spMkLst>
        </pc:spChg>
        <pc:spChg chg="add">
          <ac:chgData name="Direction de l’écoles d’Émines" userId="c7d2b931-3c37-4602-add8-c9cf37ad460b" providerId="ADAL" clId="{EAC1484D-BF6C-42C3-B90B-A303BCBD7301}" dt="2021-09-23T08:48:26.045" v="996" actId="26606"/>
          <ac:spMkLst>
            <pc:docMk/>
            <pc:sldMk cId="130908011" sldId="271"/>
            <ac:spMk id="36" creationId="{953EE71A-6488-4203-A7C4-77102FD0DCCA}"/>
          </ac:spMkLst>
        </pc:spChg>
        <pc:picChg chg="add mod ord">
          <ac:chgData name="Direction de l’écoles d’Émines" userId="c7d2b931-3c37-4602-add8-c9cf37ad460b" providerId="ADAL" clId="{EAC1484D-BF6C-42C3-B90B-A303BCBD7301}" dt="2021-09-23T08:48:26.045" v="996" actId="26606"/>
          <ac:picMkLst>
            <pc:docMk/>
            <pc:sldMk cId="130908011" sldId="271"/>
            <ac:picMk id="4" creationId="{57E5F747-E898-496D-80EA-78332E9F86A3}"/>
          </ac:picMkLst>
        </pc:picChg>
        <pc:picChg chg="add del">
          <ac:chgData name="Direction de l’écoles d’Émines" userId="c7d2b931-3c37-4602-add8-c9cf37ad460b" providerId="ADAL" clId="{EAC1484D-BF6C-42C3-B90B-A303BCBD7301}" dt="2021-09-23T07:59:38.250" v="959" actId="478"/>
          <ac:picMkLst>
            <pc:docMk/>
            <pc:sldMk cId="130908011" sldId="271"/>
            <ac:picMk id="1026" creationId="{0E580ADA-12D9-44A7-B027-2B9479324DF2}"/>
          </ac:picMkLst>
        </pc:picChg>
      </pc:sldChg>
      <pc:sldChg chg="addSp delSp modSp new mod">
        <pc:chgData name="Direction de l’écoles d’Émines" userId="c7d2b931-3c37-4602-add8-c9cf37ad460b" providerId="ADAL" clId="{EAC1484D-BF6C-42C3-B90B-A303BCBD7301}" dt="2021-09-23T09:05:15.292" v="1043" actId="14100"/>
        <pc:sldMkLst>
          <pc:docMk/>
          <pc:sldMk cId="236786943" sldId="272"/>
        </pc:sldMkLst>
        <pc:spChg chg="add del mod">
          <ac:chgData name="Direction de l’écoles d’Émines" userId="c7d2b931-3c37-4602-add8-c9cf37ad460b" providerId="ADAL" clId="{EAC1484D-BF6C-42C3-B90B-A303BCBD7301}" dt="2021-09-23T08:55:19.515" v="1016" actId="478"/>
          <ac:spMkLst>
            <pc:docMk/>
            <pc:sldMk cId="236786943" sldId="272"/>
            <ac:spMk id="2" creationId="{F1806A46-CDFF-4258-B209-D723DB1777C3}"/>
          </ac:spMkLst>
        </pc:spChg>
        <pc:spChg chg="add del mod">
          <ac:chgData name="Direction de l’écoles d’Émines" userId="c7d2b931-3c37-4602-add8-c9cf37ad460b" providerId="ADAL" clId="{EAC1484D-BF6C-42C3-B90B-A303BCBD7301}" dt="2021-09-23T08:55:21.257" v="1017" actId="478"/>
          <ac:spMkLst>
            <pc:docMk/>
            <pc:sldMk cId="236786943" sldId="272"/>
            <ac:spMk id="4" creationId="{B37F4337-4A35-4FA5-8344-E613396B0C8B}"/>
          </ac:spMkLst>
        </pc:spChg>
        <pc:spChg chg="add del mod">
          <ac:chgData name="Direction de l’écoles d’Émines" userId="c7d2b931-3c37-4602-add8-c9cf37ad460b" providerId="ADAL" clId="{EAC1484D-BF6C-42C3-B90B-A303BCBD7301}" dt="2021-09-23T08:55:24.764" v="1018" actId="478"/>
          <ac:spMkLst>
            <pc:docMk/>
            <pc:sldMk cId="236786943" sldId="272"/>
            <ac:spMk id="5" creationId="{8FCF0198-547C-41AB-A8E0-600030C410C0}"/>
          </ac:spMkLst>
        </pc:spChg>
        <pc:spChg chg="add del mod">
          <ac:chgData name="Direction de l’écoles d’Émines" userId="c7d2b931-3c37-4602-add8-c9cf37ad460b" providerId="ADAL" clId="{EAC1484D-BF6C-42C3-B90B-A303BCBD7301}" dt="2021-09-23T08:55:28.057" v="1019" actId="478"/>
          <ac:spMkLst>
            <pc:docMk/>
            <pc:sldMk cId="236786943" sldId="272"/>
            <ac:spMk id="6" creationId="{BD15FE23-C26F-4F29-A0A7-DA89A5BA7CA0}"/>
          </ac:spMkLst>
        </pc:spChg>
        <pc:spChg chg="add mod">
          <ac:chgData name="Direction de l’écoles d’Émines" userId="c7d2b931-3c37-4602-add8-c9cf37ad460b" providerId="ADAL" clId="{EAC1484D-BF6C-42C3-B90B-A303BCBD7301}" dt="2021-09-23T09:05:00.051" v="1039" actId="1076"/>
          <ac:spMkLst>
            <pc:docMk/>
            <pc:sldMk cId="236786943" sldId="272"/>
            <ac:spMk id="8" creationId="{0635E175-B017-491D-AF9B-EF09BEC7F458}"/>
          </ac:spMkLst>
        </pc:spChg>
        <pc:spChg chg="add mod">
          <ac:chgData name="Direction de l’écoles d’Émines" userId="c7d2b931-3c37-4602-add8-c9cf37ad460b" providerId="ADAL" clId="{EAC1484D-BF6C-42C3-B90B-A303BCBD7301}" dt="2021-09-23T09:05:15.292" v="1043" actId="14100"/>
          <ac:spMkLst>
            <pc:docMk/>
            <pc:sldMk cId="236786943" sldId="272"/>
            <ac:spMk id="11" creationId="{7E680D43-83E4-41AF-9A08-83916F0C2121}"/>
          </ac:spMkLst>
        </pc:spChg>
        <pc:picChg chg="add mod">
          <ac:chgData name="Direction de l’écoles d’Émines" userId="c7d2b931-3c37-4602-add8-c9cf37ad460b" providerId="ADAL" clId="{EAC1484D-BF6C-42C3-B90B-A303BCBD7301}" dt="2021-09-23T09:05:03.532" v="1040" actId="1076"/>
          <ac:picMkLst>
            <pc:docMk/>
            <pc:sldMk cId="236786943" sldId="272"/>
            <ac:picMk id="3074" creationId="{E60F10C3-57BC-450E-B36D-4465ABA588A3}"/>
          </ac:picMkLst>
        </pc:picChg>
        <pc:picChg chg="add mod">
          <ac:chgData name="Direction de l’écoles d’Émines" userId="c7d2b931-3c37-4602-add8-c9cf37ad460b" providerId="ADAL" clId="{EAC1484D-BF6C-42C3-B90B-A303BCBD7301}" dt="2021-09-23T09:05:08.721" v="1041" actId="1076"/>
          <ac:picMkLst>
            <pc:docMk/>
            <pc:sldMk cId="236786943" sldId="272"/>
            <ac:picMk id="3076" creationId="{5D49A2A2-EB29-478B-B718-78DF707B8EC8}"/>
          </ac:picMkLst>
        </pc:picChg>
      </pc:sldChg>
      <pc:sldChg chg="addSp delSp modSp new mod setBg">
        <pc:chgData name="Direction de l’écoles d’Émines" userId="c7d2b931-3c37-4602-add8-c9cf37ad460b" providerId="ADAL" clId="{EAC1484D-BF6C-42C3-B90B-A303BCBD7301}" dt="2021-09-23T09:16:35.227" v="1095" actId="5793"/>
        <pc:sldMkLst>
          <pc:docMk/>
          <pc:sldMk cId="3590802742" sldId="273"/>
        </pc:sldMkLst>
        <pc:spChg chg="add del mod ord">
          <ac:chgData name="Direction de l’écoles d’Émines" userId="c7d2b931-3c37-4602-add8-c9cf37ad460b" providerId="ADAL" clId="{EAC1484D-BF6C-42C3-B90B-A303BCBD7301}" dt="2021-09-23T09:13:51.975" v="1070" actId="26606"/>
          <ac:spMkLst>
            <pc:docMk/>
            <pc:sldMk cId="3590802742" sldId="273"/>
            <ac:spMk id="3" creationId="{455631B0-3716-47DF-928E-E72FB27344C0}"/>
          </ac:spMkLst>
        </pc:spChg>
        <pc:spChg chg="add del">
          <ac:chgData name="Direction de l’écoles d’Émines" userId="c7d2b931-3c37-4602-add8-c9cf37ad460b" providerId="ADAL" clId="{EAC1484D-BF6C-42C3-B90B-A303BCBD7301}" dt="2021-09-23T09:13:22.718" v="1053" actId="26606"/>
          <ac:spMkLst>
            <pc:docMk/>
            <pc:sldMk cId="3590802742" sldId="273"/>
            <ac:spMk id="75" creationId="{B2DD41CD-8F47-4F56-AD12-4E2FF7696987}"/>
          </ac:spMkLst>
        </pc:spChg>
        <pc:spChg chg="add del">
          <ac:chgData name="Direction de l’écoles d’Émines" userId="c7d2b931-3c37-4602-add8-c9cf37ad460b" providerId="ADAL" clId="{EAC1484D-BF6C-42C3-B90B-A303BCBD7301}" dt="2021-09-23T09:16:12.710" v="1088" actId="26606"/>
          <ac:spMkLst>
            <pc:docMk/>
            <pc:sldMk cId="3590802742" sldId="273"/>
            <ac:spMk id="100" creationId="{2C61293E-6EBE-43EF-A52C-9BEBFD7679D4}"/>
          </ac:spMkLst>
        </pc:spChg>
        <pc:spChg chg="add del">
          <ac:chgData name="Direction de l’écoles d’Émines" userId="c7d2b931-3c37-4602-add8-c9cf37ad460b" providerId="ADAL" clId="{EAC1484D-BF6C-42C3-B90B-A303BCBD7301}" dt="2021-09-23T09:16:12.710" v="1088" actId="26606"/>
          <ac:spMkLst>
            <pc:docMk/>
            <pc:sldMk cId="3590802742" sldId="273"/>
            <ac:spMk id="102" creationId="{21540236-BFD5-4A9D-8840-4703E7F76825}"/>
          </ac:spMkLst>
        </pc:spChg>
        <pc:spChg chg="add del">
          <ac:chgData name="Direction de l’écoles d’Émines" userId="c7d2b931-3c37-4602-add8-c9cf37ad460b" providerId="ADAL" clId="{EAC1484D-BF6C-42C3-B90B-A303BCBD7301}" dt="2021-09-23T09:13:22.718" v="1053" actId="26606"/>
          <ac:spMkLst>
            <pc:docMk/>
            <pc:sldMk cId="3590802742" sldId="273"/>
            <ac:spMk id="4102" creationId="{45D37F4E-DDB4-456B-97E0-9937730A039F}"/>
          </ac:spMkLst>
        </pc:spChg>
        <pc:spChg chg="add del">
          <ac:chgData name="Direction de l’écoles d’Émines" userId="c7d2b931-3c37-4602-add8-c9cf37ad460b" providerId="ADAL" clId="{EAC1484D-BF6C-42C3-B90B-A303BCBD7301}" dt="2021-09-23T09:13:24.737" v="1055" actId="26606"/>
          <ac:spMkLst>
            <pc:docMk/>
            <pc:sldMk cId="3590802742" sldId="273"/>
            <ac:spMk id="4104" creationId="{F13C74B1-5B17-4795-BED0-7140497B445A}"/>
          </ac:spMkLst>
        </pc:spChg>
        <pc:spChg chg="add del">
          <ac:chgData name="Direction de l’écoles d’Émines" userId="c7d2b931-3c37-4602-add8-c9cf37ad460b" providerId="ADAL" clId="{EAC1484D-BF6C-42C3-B90B-A303BCBD7301}" dt="2021-09-23T09:13:24.737" v="1055" actId="26606"/>
          <ac:spMkLst>
            <pc:docMk/>
            <pc:sldMk cId="3590802742" sldId="273"/>
            <ac:spMk id="4105" creationId="{D4974D33-8DC5-464E-8C6D-BE58F0669C17}"/>
          </ac:spMkLst>
        </pc:spChg>
        <pc:spChg chg="add del">
          <ac:chgData name="Direction de l’écoles d’Émines" userId="c7d2b931-3c37-4602-add8-c9cf37ad460b" providerId="ADAL" clId="{EAC1484D-BF6C-42C3-B90B-A303BCBD7301}" dt="2021-09-23T09:13:28.787" v="1059" actId="26606"/>
          <ac:spMkLst>
            <pc:docMk/>
            <pc:sldMk cId="3590802742" sldId="273"/>
            <ac:spMk id="4109" creationId="{7B831B6F-405A-4B47-B9BB-5CA88F285844}"/>
          </ac:spMkLst>
        </pc:spChg>
        <pc:spChg chg="add del">
          <ac:chgData name="Direction de l’écoles d’Émines" userId="c7d2b931-3c37-4602-add8-c9cf37ad460b" providerId="ADAL" clId="{EAC1484D-BF6C-42C3-B90B-A303BCBD7301}" dt="2021-09-23T09:13:28.787" v="1059" actId="26606"/>
          <ac:spMkLst>
            <pc:docMk/>
            <pc:sldMk cId="3590802742" sldId="273"/>
            <ac:spMk id="4110" creationId="{953EE71A-6488-4203-A7C4-77102FD0DCCA}"/>
          </ac:spMkLst>
        </pc:spChg>
        <pc:spChg chg="add del">
          <ac:chgData name="Direction de l’écoles d’Émines" userId="c7d2b931-3c37-4602-add8-c9cf37ad460b" providerId="ADAL" clId="{EAC1484D-BF6C-42C3-B90B-A303BCBD7301}" dt="2021-09-23T09:13:34.293" v="1061" actId="26606"/>
          <ac:spMkLst>
            <pc:docMk/>
            <pc:sldMk cId="3590802742" sldId="273"/>
            <ac:spMk id="4112" creationId="{45D37F4E-DDB4-456B-97E0-9937730A039F}"/>
          </ac:spMkLst>
        </pc:spChg>
        <pc:spChg chg="add del">
          <ac:chgData name="Direction de l’écoles d’Émines" userId="c7d2b931-3c37-4602-add8-c9cf37ad460b" providerId="ADAL" clId="{EAC1484D-BF6C-42C3-B90B-A303BCBD7301}" dt="2021-09-23T09:13:34.293" v="1061" actId="26606"/>
          <ac:spMkLst>
            <pc:docMk/>
            <pc:sldMk cId="3590802742" sldId="273"/>
            <ac:spMk id="4113" creationId="{B2DD41CD-8F47-4F56-AD12-4E2FF7696987}"/>
          </ac:spMkLst>
        </pc:spChg>
        <pc:spChg chg="add del">
          <ac:chgData name="Direction de l’écoles d’Émines" userId="c7d2b931-3c37-4602-add8-c9cf37ad460b" providerId="ADAL" clId="{EAC1484D-BF6C-42C3-B90B-A303BCBD7301}" dt="2021-09-23T09:13:38.051" v="1063" actId="26606"/>
          <ac:spMkLst>
            <pc:docMk/>
            <pc:sldMk cId="3590802742" sldId="273"/>
            <ac:spMk id="4115" creationId="{2C61293E-6EBE-43EF-A52C-9BEBFD7679D4}"/>
          </ac:spMkLst>
        </pc:spChg>
        <pc:spChg chg="add del">
          <ac:chgData name="Direction de l’écoles d’Émines" userId="c7d2b931-3c37-4602-add8-c9cf37ad460b" providerId="ADAL" clId="{EAC1484D-BF6C-42C3-B90B-A303BCBD7301}" dt="2021-09-23T09:13:38.051" v="1063" actId="26606"/>
          <ac:spMkLst>
            <pc:docMk/>
            <pc:sldMk cId="3590802742" sldId="273"/>
            <ac:spMk id="4116" creationId="{21540236-BFD5-4A9D-8840-4703E7F76825}"/>
          </ac:spMkLst>
        </pc:spChg>
        <pc:spChg chg="add del">
          <ac:chgData name="Direction de l’écoles d’Émines" userId="c7d2b931-3c37-4602-add8-c9cf37ad460b" providerId="ADAL" clId="{EAC1484D-BF6C-42C3-B90B-A303BCBD7301}" dt="2021-09-23T09:13:41.535" v="1065" actId="26606"/>
          <ac:spMkLst>
            <pc:docMk/>
            <pc:sldMk cId="3590802742" sldId="273"/>
            <ac:spMk id="4118" creationId="{2B97F24A-32CE-4C1C-A50D-3016B394DCFB}"/>
          </ac:spMkLst>
        </pc:spChg>
        <pc:spChg chg="add del">
          <ac:chgData name="Direction de l’écoles d’Émines" userId="c7d2b931-3c37-4602-add8-c9cf37ad460b" providerId="ADAL" clId="{EAC1484D-BF6C-42C3-B90B-A303BCBD7301}" dt="2021-09-23T09:13:41.535" v="1065" actId="26606"/>
          <ac:spMkLst>
            <pc:docMk/>
            <pc:sldMk cId="3590802742" sldId="273"/>
            <ac:spMk id="4119" creationId="{CD8B4F24-440B-49E9-B85D-733523DC064B}"/>
          </ac:spMkLst>
        </pc:spChg>
        <pc:spChg chg="add del">
          <ac:chgData name="Direction de l’écoles d’Émines" userId="c7d2b931-3c37-4602-add8-c9cf37ad460b" providerId="ADAL" clId="{EAC1484D-BF6C-42C3-B90B-A303BCBD7301}" dt="2021-09-23T09:16:12.710" v="1088" actId="26606"/>
          <ac:spMkLst>
            <pc:docMk/>
            <pc:sldMk cId="3590802742" sldId="273"/>
            <ac:spMk id="4125" creationId="{45D37F4E-DDB4-456B-97E0-9937730A039F}"/>
          </ac:spMkLst>
        </pc:spChg>
        <pc:spChg chg="add del">
          <ac:chgData name="Direction de l’écoles d’Émines" userId="c7d2b931-3c37-4602-add8-c9cf37ad460b" providerId="ADAL" clId="{EAC1484D-BF6C-42C3-B90B-A303BCBD7301}" dt="2021-09-23T09:16:12.710" v="1088" actId="26606"/>
          <ac:spMkLst>
            <pc:docMk/>
            <pc:sldMk cId="3590802742" sldId="273"/>
            <ac:spMk id="4126" creationId="{B2DD41CD-8F47-4F56-AD12-4E2FF7696987}"/>
          </ac:spMkLst>
        </pc:spChg>
        <pc:spChg chg="add mod ord">
          <ac:chgData name="Direction de l’écoles d’Émines" userId="c7d2b931-3c37-4602-add8-c9cf37ad460b" providerId="ADAL" clId="{EAC1484D-BF6C-42C3-B90B-A303BCBD7301}" dt="2021-09-23T09:16:35.227" v="1095" actId="5793"/>
          <ac:spMkLst>
            <pc:docMk/>
            <pc:sldMk cId="3590802742" sldId="273"/>
            <ac:spMk id="4127" creationId="{455631B0-3716-47DF-928E-E72FB27344C0}"/>
          </ac:spMkLst>
        </pc:spChg>
        <pc:graphicFrameChg chg="add del">
          <ac:chgData name="Direction de l’écoles d’Émines" userId="c7d2b931-3c37-4602-add8-c9cf37ad460b" providerId="ADAL" clId="{EAC1484D-BF6C-42C3-B90B-A303BCBD7301}" dt="2021-09-23T09:13:47.374" v="1067" actId="26606"/>
          <ac:graphicFrameMkLst>
            <pc:docMk/>
            <pc:sldMk cId="3590802742" sldId="273"/>
            <ac:graphicFrameMk id="4121" creationId="{A40017F9-3195-4559-B521-4DC262877971}"/>
          </ac:graphicFrameMkLst>
        </pc:graphicFrameChg>
        <pc:graphicFrameChg chg="add del">
          <ac:chgData name="Direction de l’écoles d’Émines" userId="c7d2b931-3c37-4602-add8-c9cf37ad460b" providerId="ADAL" clId="{EAC1484D-BF6C-42C3-B90B-A303BCBD7301}" dt="2021-09-23T09:13:51.975" v="1069" actId="26606"/>
          <ac:graphicFrameMkLst>
            <pc:docMk/>
            <pc:sldMk cId="3590802742" sldId="273"/>
            <ac:graphicFrameMk id="4123" creationId="{6113AF1A-B609-478A-964C-84B5E881A37D}"/>
          </ac:graphicFrameMkLst>
        </pc:graphicFrameChg>
        <pc:picChg chg="add del">
          <ac:chgData name="Direction de l’écoles d’Émines" userId="c7d2b931-3c37-4602-add8-c9cf37ad460b" providerId="ADAL" clId="{EAC1484D-BF6C-42C3-B90B-A303BCBD7301}" dt="2021-09-23T09:11:05.111" v="1049" actId="478"/>
          <ac:picMkLst>
            <pc:docMk/>
            <pc:sldMk cId="3590802742" sldId="273"/>
            <ac:picMk id="4098" creationId="{9A99ABC6-04EF-43DD-8275-331913EC0A6E}"/>
          </ac:picMkLst>
        </pc:picChg>
        <pc:picChg chg="add mod">
          <ac:chgData name="Direction de l’écoles d’Émines" userId="c7d2b931-3c37-4602-add8-c9cf37ad460b" providerId="ADAL" clId="{EAC1484D-BF6C-42C3-B90B-A303BCBD7301}" dt="2021-09-23T09:16:12.710" v="1088" actId="26606"/>
          <ac:picMkLst>
            <pc:docMk/>
            <pc:sldMk cId="3590802742" sldId="273"/>
            <ac:picMk id="4100" creationId="{82076D68-BFE1-4D1C-B902-2C4B87EEFD39}"/>
          </ac:picMkLst>
        </pc:picChg>
        <pc:cxnChg chg="add del">
          <ac:chgData name="Direction de l’écoles d’Émines" userId="c7d2b931-3c37-4602-add8-c9cf37ad460b" providerId="ADAL" clId="{EAC1484D-BF6C-42C3-B90B-A303BCBD7301}" dt="2021-09-23T09:11:42.004" v="1051" actId="26606"/>
          <ac:cxnSpMkLst>
            <pc:docMk/>
            <pc:sldMk cId="3590802742" sldId="273"/>
            <ac:cxnSpMk id="73" creationId="{A7F400EE-A8A5-48AF-B4D6-291B52C6F0B0}"/>
          </ac:cxnSpMkLst>
        </pc:cxnChg>
        <pc:cxnChg chg="add del">
          <ac:chgData name="Direction de l’écoles d’Émines" userId="c7d2b931-3c37-4602-add8-c9cf37ad460b" providerId="ADAL" clId="{EAC1484D-BF6C-42C3-B90B-A303BCBD7301}" dt="2021-09-23T09:13:26.162" v="1057" actId="26606"/>
          <ac:cxnSpMkLst>
            <pc:docMk/>
            <pc:sldMk cId="3590802742" sldId="273"/>
            <ac:cxnSpMk id="4107" creationId="{A7F400EE-A8A5-48AF-B4D6-291B52C6F0B0}"/>
          </ac:cxnSpMkLst>
        </pc:cxnChg>
      </pc:sldChg>
      <pc:sldChg chg="addSp modSp new mod">
        <pc:chgData name="Direction de l’écoles d’Émines" userId="c7d2b931-3c37-4602-add8-c9cf37ad460b" providerId="ADAL" clId="{EAC1484D-BF6C-42C3-B90B-A303BCBD7301}" dt="2021-09-23T11:58:10.429" v="1130" actId="14100"/>
        <pc:sldMkLst>
          <pc:docMk/>
          <pc:sldMk cId="1212425582" sldId="274"/>
        </pc:sldMkLst>
        <pc:spChg chg="add mod">
          <ac:chgData name="Direction de l’écoles d’Émines" userId="c7d2b931-3c37-4602-add8-c9cf37ad460b" providerId="ADAL" clId="{EAC1484D-BF6C-42C3-B90B-A303BCBD7301}" dt="2021-09-23T11:57:03.126" v="1121" actId="1076"/>
          <ac:spMkLst>
            <pc:docMk/>
            <pc:sldMk cId="1212425582" sldId="274"/>
            <ac:spMk id="4" creationId="{84E00F79-7A61-42CD-B447-1F875060077D}"/>
          </ac:spMkLst>
        </pc:spChg>
        <pc:spChg chg="add mod">
          <ac:chgData name="Direction de l’écoles d’Émines" userId="c7d2b931-3c37-4602-add8-c9cf37ad460b" providerId="ADAL" clId="{EAC1484D-BF6C-42C3-B90B-A303BCBD7301}" dt="2021-09-23T11:57:45.650" v="1127" actId="14100"/>
          <ac:spMkLst>
            <pc:docMk/>
            <pc:sldMk cId="1212425582" sldId="274"/>
            <ac:spMk id="5" creationId="{25769DE8-D924-4FD7-8935-DC5E0B5E17A1}"/>
          </ac:spMkLst>
        </pc:spChg>
        <pc:picChg chg="add mod">
          <ac:chgData name="Direction de l’écoles d’Émines" userId="c7d2b931-3c37-4602-add8-c9cf37ad460b" providerId="ADAL" clId="{EAC1484D-BF6C-42C3-B90B-A303BCBD7301}" dt="2021-09-23T11:58:03.938" v="1129" actId="1076"/>
          <ac:picMkLst>
            <pc:docMk/>
            <pc:sldMk cId="1212425582" sldId="274"/>
            <ac:picMk id="1026" creationId="{272CB8C6-3C12-40C7-854A-926D610E928A}"/>
          </ac:picMkLst>
        </pc:picChg>
        <pc:picChg chg="add mod">
          <ac:chgData name="Direction de l’écoles d’Émines" userId="c7d2b931-3c37-4602-add8-c9cf37ad460b" providerId="ADAL" clId="{EAC1484D-BF6C-42C3-B90B-A303BCBD7301}" dt="2021-09-23T11:58:10.429" v="1130" actId="14100"/>
          <ac:picMkLst>
            <pc:docMk/>
            <pc:sldMk cId="1212425582" sldId="274"/>
            <ac:picMk id="1028" creationId="{5457EA15-7443-4406-B263-A1F9958CA821}"/>
          </ac:picMkLst>
        </pc:picChg>
        <pc:picChg chg="add mod">
          <ac:chgData name="Direction de l’écoles d’Émines" userId="c7d2b931-3c37-4602-add8-c9cf37ad460b" providerId="ADAL" clId="{EAC1484D-BF6C-42C3-B90B-A303BCBD7301}" dt="2021-09-23T11:56:57.692" v="1120" actId="14100"/>
          <ac:picMkLst>
            <pc:docMk/>
            <pc:sldMk cId="1212425582" sldId="274"/>
            <ac:picMk id="5122" creationId="{66083A83-2971-4489-A8E0-B44F6EF60F32}"/>
          </ac:picMkLst>
        </pc:picChg>
      </pc:sldChg>
      <pc:sldChg chg="addSp delSp modSp new mod">
        <pc:chgData name="Direction de l’écoles d’Émines" userId="c7d2b931-3c37-4602-add8-c9cf37ad460b" providerId="ADAL" clId="{EAC1484D-BF6C-42C3-B90B-A303BCBD7301}" dt="2021-09-23T12:40:57.477" v="1658" actId="14100"/>
        <pc:sldMkLst>
          <pc:docMk/>
          <pc:sldMk cId="1736670420" sldId="275"/>
        </pc:sldMkLst>
        <pc:spChg chg="add mod">
          <ac:chgData name="Direction de l’écoles d’Émines" userId="c7d2b931-3c37-4602-add8-c9cf37ad460b" providerId="ADAL" clId="{EAC1484D-BF6C-42C3-B90B-A303BCBD7301}" dt="2021-09-23T12:33:35.737" v="1623" actId="1076"/>
          <ac:spMkLst>
            <pc:docMk/>
            <pc:sldMk cId="1736670420" sldId="275"/>
            <ac:spMk id="2" creationId="{71D8FD2D-49CD-4879-9F1E-319E5D22AAD2}"/>
          </ac:spMkLst>
        </pc:spChg>
        <pc:spChg chg="add del">
          <ac:chgData name="Direction de l’écoles d’Émines" userId="c7d2b931-3c37-4602-add8-c9cf37ad460b" providerId="ADAL" clId="{EAC1484D-BF6C-42C3-B90B-A303BCBD7301}" dt="2021-09-23T11:58:45.449" v="1132" actId="11529"/>
          <ac:spMkLst>
            <pc:docMk/>
            <pc:sldMk cId="1736670420" sldId="275"/>
            <ac:spMk id="2" creationId="{B55081E2-69A7-4DF0-B6CF-4024C7242DAF}"/>
          </ac:spMkLst>
        </pc:spChg>
        <pc:spChg chg="add del mod">
          <ac:chgData name="Direction de l’écoles d’Émines" userId="c7d2b931-3c37-4602-add8-c9cf37ad460b" providerId="ADAL" clId="{EAC1484D-BF6C-42C3-B90B-A303BCBD7301}" dt="2021-09-23T12:06:33.280" v="1187" actId="478"/>
          <ac:spMkLst>
            <pc:docMk/>
            <pc:sldMk cId="1736670420" sldId="275"/>
            <ac:spMk id="3" creationId="{89CAAC44-3E65-48CC-A3B5-A6E6BF8EAEB9}"/>
          </ac:spMkLst>
        </pc:spChg>
        <pc:spChg chg="add mod">
          <ac:chgData name="Direction de l’écoles d’Émines" userId="c7d2b931-3c37-4602-add8-c9cf37ad460b" providerId="ADAL" clId="{EAC1484D-BF6C-42C3-B90B-A303BCBD7301}" dt="2021-09-23T12:34:45.531" v="1650" actId="14100"/>
          <ac:spMkLst>
            <pc:docMk/>
            <pc:sldMk cId="1736670420" sldId="275"/>
            <ac:spMk id="3" creationId="{ADACBF54-E696-48EE-ABF4-039A28CFDC0A}"/>
          </ac:spMkLst>
        </pc:spChg>
        <pc:spChg chg="add del mod">
          <ac:chgData name="Direction de l’écoles d’Émines" userId="c7d2b931-3c37-4602-add8-c9cf37ad460b" providerId="ADAL" clId="{EAC1484D-BF6C-42C3-B90B-A303BCBD7301}" dt="2021-09-23T12:06:27.200" v="1175" actId="478"/>
          <ac:spMkLst>
            <pc:docMk/>
            <pc:sldMk cId="1736670420" sldId="275"/>
            <ac:spMk id="4" creationId="{A3BEB926-3994-44EA-82F0-016CFF211B8A}"/>
          </ac:spMkLst>
        </pc:spChg>
        <pc:spChg chg="add del mod">
          <ac:chgData name="Direction de l’écoles d’Émines" userId="c7d2b931-3c37-4602-add8-c9cf37ad460b" providerId="ADAL" clId="{EAC1484D-BF6C-42C3-B90B-A303BCBD7301}" dt="2021-09-23T12:06:30.156" v="1185" actId="478"/>
          <ac:spMkLst>
            <pc:docMk/>
            <pc:sldMk cId="1736670420" sldId="275"/>
            <ac:spMk id="5" creationId="{4C2C8059-8333-495C-BA77-D0E117B9284C}"/>
          </ac:spMkLst>
        </pc:spChg>
        <pc:spChg chg="add del mod">
          <ac:chgData name="Direction de l’écoles d’Émines" userId="c7d2b931-3c37-4602-add8-c9cf37ad460b" providerId="ADAL" clId="{EAC1484D-BF6C-42C3-B90B-A303BCBD7301}" dt="2021-09-23T12:06:28.398" v="1183" actId="478"/>
          <ac:spMkLst>
            <pc:docMk/>
            <pc:sldMk cId="1736670420" sldId="275"/>
            <ac:spMk id="6" creationId="{84C77BAD-518E-44F6-AE5D-E8128C064B8D}"/>
          </ac:spMkLst>
        </pc:spChg>
        <pc:spChg chg="add del mod">
          <ac:chgData name="Direction de l’écoles d’Émines" userId="c7d2b931-3c37-4602-add8-c9cf37ad460b" providerId="ADAL" clId="{EAC1484D-BF6C-42C3-B90B-A303BCBD7301}" dt="2021-09-23T12:06:32.409" v="1186" actId="478"/>
          <ac:spMkLst>
            <pc:docMk/>
            <pc:sldMk cId="1736670420" sldId="275"/>
            <ac:spMk id="7" creationId="{9C763A5A-82AD-4A3C-BA92-2DBC02430373}"/>
          </ac:spMkLst>
        </pc:spChg>
        <pc:spChg chg="add del mod">
          <ac:chgData name="Direction de l’écoles d’Émines" userId="c7d2b931-3c37-4602-add8-c9cf37ad460b" providerId="ADAL" clId="{EAC1484D-BF6C-42C3-B90B-A303BCBD7301}" dt="2021-09-23T12:06:27.765" v="1182" actId="478"/>
          <ac:spMkLst>
            <pc:docMk/>
            <pc:sldMk cId="1736670420" sldId="275"/>
            <ac:spMk id="8" creationId="{CC1222CA-702E-40B6-B43C-C182FEA02205}"/>
          </ac:spMkLst>
        </pc:spChg>
        <pc:spChg chg="add del mod">
          <ac:chgData name="Direction de l’écoles d’Émines" userId="c7d2b931-3c37-4602-add8-c9cf37ad460b" providerId="ADAL" clId="{EAC1484D-BF6C-42C3-B90B-A303BCBD7301}" dt="2021-09-23T12:00:06.907" v="1148" actId="478"/>
          <ac:spMkLst>
            <pc:docMk/>
            <pc:sldMk cId="1736670420" sldId="275"/>
            <ac:spMk id="9" creationId="{87A94A0B-E829-4F15-9622-65AD35C5F314}"/>
          </ac:spMkLst>
        </pc:spChg>
        <pc:spChg chg="add del mod">
          <ac:chgData name="Direction de l’écoles d’Émines" userId="c7d2b931-3c37-4602-add8-c9cf37ad460b" providerId="ADAL" clId="{EAC1484D-BF6C-42C3-B90B-A303BCBD7301}" dt="2021-09-23T12:00:06.907" v="1148" actId="478"/>
          <ac:spMkLst>
            <pc:docMk/>
            <pc:sldMk cId="1736670420" sldId="275"/>
            <ac:spMk id="10" creationId="{6F7E58D6-62C8-43DC-B92A-EF51CFA898C6}"/>
          </ac:spMkLst>
        </pc:spChg>
        <pc:spChg chg="add del mod">
          <ac:chgData name="Direction de l’écoles d’Émines" userId="c7d2b931-3c37-4602-add8-c9cf37ad460b" providerId="ADAL" clId="{EAC1484D-BF6C-42C3-B90B-A303BCBD7301}" dt="2021-09-23T12:06:29.524" v="1184" actId="478"/>
          <ac:spMkLst>
            <pc:docMk/>
            <pc:sldMk cId="1736670420" sldId="275"/>
            <ac:spMk id="11" creationId="{5F7C45A3-7471-47C9-8679-DDD64D2883D0}"/>
          </ac:spMkLst>
        </pc:spChg>
        <pc:spChg chg="add del mod">
          <ac:chgData name="Direction de l’écoles d’Émines" userId="c7d2b931-3c37-4602-add8-c9cf37ad460b" providerId="ADAL" clId="{EAC1484D-BF6C-42C3-B90B-A303BCBD7301}" dt="2021-09-23T12:08:18.175" v="1279"/>
          <ac:spMkLst>
            <pc:docMk/>
            <pc:sldMk cId="1736670420" sldId="275"/>
            <ac:spMk id="13" creationId="{EDD3949F-C93A-4A5E-9270-608A7683D27D}"/>
          </ac:spMkLst>
        </pc:spChg>
        <pc:spChg chg="add del mod">
          <ac:chgData name="Direction de l’écoles d’Émines" userId="c7d2b931-3c37-4602-add8-c9cf37ad460b" providerId="ADAL" clId="{EAC1484D-BF6C-42C3-B90B-A303BCBD7301}" dt="2021-09-23T12:06:27.200" v="1177"/>
          <ac:spMkLst>
            <pc:docMk/>
            <pc:sldMk cId="1736670420" sldId="275"/>
            <ac:spMk id="14" creationId="{BFE5D9AB-5DE6-47E2-A395-734E5675CA92}"/>
          </ac:spMkLst>
        </pc:spChg>
        <pc:spChg chg="add del mod">
          <ac:chgData name="Direction de l’écoles d’Émines" userId="c7d2b931-3c37-4602-add8-c9cf37ad460b" providerId="ADAL" clId="{EAC1484D-BF6C-42C3-B90B-A303BCBD7301}" dt="2021-09-23T12:06:27.200" v="1179"/>
          <ac:spMkLst>
            <pc:docMk/>
            <pc:sldMk cId="1736670420" sldId="275"/>
            <ac:spMk id="15" creationId="{E0236915-64C1-4A25-B4E3-C5FD764A9532}"/>
          </ac:spMkLst>
        </pc:spChg>
        <pc:spChg chg="add del mod">
          <ac:chgData name="Direction de l’écoles d’Émines" userId="c7d2b931-3c37-4602-add8-c9cf37ad460b" providerId="ADAL" clId="{EAC1484D-BF6C-42C3-B90B-A303BCBD7301}" dt="2021-09-23T12:06:27.200" v="1181"/>
          <ac:spMkLst>
            <pc:docMk/>
            <pc:sldMk cId="1736670420" sldId="275"/>
            <ac:spMk id="16" creationId="{8C287F78-A8D9-4843-9FD5-3FD0EC6AB56F}"/>
          </ac:spMkLst>
        </pc:spChg>
        <pc:spChg chg="add mod">
          <ac:chgData name="Direction de l’écoles d’Émines" userId="c7d2b931-3c37-4602-add8-c9cf37ad460b" providerId="ADAL" clId="{EAC1484D-BF6C-42C3-B90B-A303BCBD7301}" dt="2021-09-23T12:40:57.477" v="1658" actId="14100"/>
          <ac:spMkLst>
            <pc:docMk/>
            <pc:sldMk cId="1736670420" sldId="275"/>
            <ac:spMk id="17" creationId="{197468FD-ED2D-4DCB-A18F-4D9B46E57AC0}"/>
          </ac:spMkLst>
        </pc:spChg>
        <pc:spChg chg="add del mod">
          <ac:chgData name="Direction de l’écoles d’Émines" userId="c7d2b931-3c37-4602-add8-c9cf37ad460b" providerId="ADAL" clId="{EAC1484D-BF6C-42C3-B90B-A303BCBD7301}" dt="2021-09-23T12:08:18.160" v="1277"/>
          <ac:spMkLst>
            <pc:docMk/>
            <pc:sldMk cId="1736670420" sldId="275"/>
            <ac:spMk id="18" creationId="{8D6DB97D-E7AB-48DC-A60B-04A8FB764388}"/>
          </ac:spMkLst>
        </pc:spChg>
        <pc:spChg chg="add mod">
          <ac:chgData name="Direction de l’écoles d’Émines" userId="c7d2b931-3c37-4602-add8-c9cf37ad460b" providerId="ADAL" clId="{EAC1484D-BF6C-42C3-B90B-A303BCBD7301}" dt="2021-09-23T12:35:06.150" v="1656" actId="1076"/>
          <ac:spMkLst>
            <pc:docMk/>
            <pc:sldMk cId="1736670420" sldId="275"/>
            <ac:spMk id="19" creationId="{55797E30-33AC-4703-9A83-E42B1C7168CC}"/>
          </ac:spMkLst>
        </pc:spChg>
        <pc:spChg chg="add mod">
          <ac:chgData name="Direction de l’écoles d’Émines" userId="c7d2b931-3c37-4602-add8-c9cf37ad460b" providerId="ADAL" clId="{EAC1484D-BF6C-42C3-B90B-A303BCBD7301}" dt="2021-09-23T12:35:03.673" v="1655" actId="1076"/>
          <ac:spMkLst>
            <pc:docMk/>
            <pc:sldMk cId="1736670420" sldId="275"/>
            <ac:spMk id="20" creationId="{A83C1AF4-7149-4A9B-97A3-6A860B36520A}"/>
          </ac:spMkLst>
        </pc:spChg>
        <pc:spChg chg="add mod">
          <ac:chgData name="Direction de l’écoles d’Émines" userId="c7d2b931-3c37-4602-add8-c9cf37ad460b" providerId="ADAL" clId="{EAC1484D-BF6C-42C3-B90B-A303BCBD7301}" dt="2021-09-23T12:33:54.147" v="1633" actId="1076"/>
          <ac:spMkLst>
            <pc:docMk/>
            <pc:sldMk cId="1736670420" sldId="275"/>
            <ac:spMk id="21" creationId="{5B7B7225-5448-4427-B536-CAE0D103DF0E}"/>
          </ac:spMkLst>
        </pc:spChg>
        <pc:spChg chg="add mod">
          <ac:chgData name="Direction de l’écoles d’Émines" userId="c7d2b931-3c37-4602-add8-c9cf37ad460b" providerId="ADAL" clId="{EAC1484D-BF6C-42C3-B90B-A303BCBD7301}" dt="2021-09-23T12:34:59.590" v="1654" actId="1076"/>
          <ac:spMkLst>
            <pc:docMk/>
            <pc:sldMk cId="1736670420" sldId="275"/>
            <ac:spMk id="22" creationId="{92FDD5BF-7611-4287-9229-EE9E7BCDFBFB}"/>
          </ac:spMkLst>
        </pc:spChg>
        <pc:spChg chg="add mod">
          <ac:chgData name="Direction de l’écoles d’Émines" userId="c7d2b931-3c37-4602-add8-c9cf37ad460b" providerId="ADAL" clId="{EAC1484D-BF6C-42C3-B90B-A303BCBD7301}" dt="2021-09-23T12:34:50.414" v="1651" actId="1076"/>
          <ac:spMkLst>
            <pc:docMk/>
            <pc:sldMk cId="1736670420" sldId="275"/>
            <ac:spMk id="23" creationId="{4CFC9640-94E7-40B3-8535-36AE5B6D7A0A}"/>
          </ac:spMkLst>
        </pc:spChg>
      </pc:sldChg>
      <pc:sldChg chg="addSp delSp modSp new mod setBg">
        <pc:chgData name="Direction de l’écoles d’Émines" userId="c7d2b931-3c37-4602-add8-c9cf37ad460b" providerId="ADAL" clId="{EAC1484D-BF6C-42C3-B90B-A303BCBD7301}" dt="2021-09-23T12:54:02.319" v="1726" actId="14100"/>
        <pc:sldMkLst>
          <pc:docMk/>
          <pc:sldMk cId="519765320" sldId="276"/>
        </pc:sldMkLst>
        <pc:spChg chg="add mod ord">
          <ac:chgData name="Direction de l’écoles d’Émines" userId="c7d2b931-3c37-4602-add8-c9cf37ad460b" providerId="ADAL" clId="{EAC1484D-BF6C-42C3-B90B-A303BCBD7301}" dt="2021-09-23T12:52:10.206" v="1711" actId="2"/>
          <ac:spMkLst>
            <pc:docMk/>
            <pc:sldMk cId="519765320" sldId="276"/>
            <ac:spMk id="3" creationId="{65C5256B-6F0D-4471-B115-85A3F913D4B7}"/>
          </ac:spMkLst>
        </pc:spChg>
        <pc:spChg chg="add del mod">
          <ac:chgData name="Direction de l’écoles d’Émines" userId="c7d2b931-3c37-4602-add8-c9cf37ad460b" providerId="ADAL" clId="{EAC1484D-BF6C-42C3-B90B-A303BCBD7301}" dt="2021-09-23T12:50:59.153" v="1700" actId="26606"/>
          <ac:spMkLst>
            <pc:docMk/>
            <pc:sldMk cId="519765320" sldId="276"/>
            <ac:spMk id="8" creationId="{3CAEE178-E42E-4492-B418-E91187537129}"/>
          </ac:spMkLst>
        </pc:spChg>
        <pc:spChg chg="add del">
          <ac:chgData name="Direction de l’écoles d’Émines" userId="c7d2b931-3c37-4602-add8-c9cf37ad460b" providerId="ADAL" clId="{EAC1484D-BF6C-42C3-B90B-A303BCBD7301}" dt="2021-09-23T12:50:47.010" v="1695" actId="26606"/>
          <ac:spMkLst>
            <pc:docMk/>
            <pc:sldMk cId="519765320" sldId="276"/>
            <ac:spMk id="12" creationId="{04812C46-200A-4DEB-A05E-3ED6C68C2387}"/>
          </ac:spMkLst>
        </pc:spChg>
        <pc:spChg chg="add del">
          <ac:chgData name="Direction de l’écoles d’Émines" userId="c7d2b931-3c37-4602-add8-c9cf37ad460b" providerId="ADAL" clId="{EAC1484D-BF6C-42C3-B90B-A303BCBD7301}" dt="2021-09-23T12:50:00.768" v="1679" actId="26606"/>
          <ac:spMkLst>
            <pc:docMk/>
            <pc:sldMk cId="519765320" sldId="276"/>
            <ac:spMk id="13" creationId="{04812C46-200A-4DEB-A05E-3ED6C68C2387}"/>
          </ac:spMkLst>
        </pc:spChg>
        <pc:spChg chg="add del">
          <ac:chgData name="Direction de l’écoles d’Émines" userId="c7d2b931-3c37-4602-add8-c9cf37ad460b" providerId="ADAL" clId="{EAC1484D-BF6C-42C3-B90B-A303BCBD7301}" dt="2021-09-23T12:50:47.010" v="1695" actId="26606"/>
          <ac:spMkLst>
            <pc:docMk/>
            <pc:sldMk cId="519765320" sldId="276"/>
            <ac:spMk id="14" creationId="{D1EA859B-E555-4109-94F3-6700E046E008}"/>
          </ac:spMkLst>
        </pc:spChg>
        <pc:spChg chg="add del">
          <ac:chgData name="Direction de l’écoles d’Émines" userId="c7d2b931-3c37-4602-add8-c9cf37ad460b" providerId="ADAL" clId="{EAC1484D-BF6C-42C3-B90B-A303BCBD7301}" dt="2021-09-23T12:50:00.768" v="1679" actId="26606"/>
          <ac:spMkLst>
            <pc:docMk/>
            <pc:sldMk cId="519765320" sldId="276"/>
            <ac:spMk id="15" creationId="{D1EA859B-E555-4109-94F3-6700E046E008}"/>
          </ac:spMkLst>
        </pc:spChg>
        <pc:spChg chg="add del">
          <ac:chgData name="Direction de l’écoles d’Émines" userId="c7d2b931-3c37-4602-add8-c9cf37ad460b" providerId="ADAL" clId="{EAC1484D-BF6C-42C3-B90B-A303BCBD7301}" dt="2021-09-23T12:50:47.010" v="1695" actId="26606"/>
          <ac:spMkLst>
            <pc:docMk/>
            <pc:sldMk cId="519765320" sldId="276"/>
            <ac:spMk id="16" creationId="{3CAEE178-E42E-4492-B418-E91187537129}"/>
          </ac:spMkLst>
        </pc:spChg>
        <pc:spChg chg="add del">
          <ac:chgData name="Direction de l’écoles d’Émines" userId="c7d2b931-3c37-4602-add8-c9cf37ad460b" providerId="ADAL" clId="{EAC1484D-BF6C-42C3-B90B-A303BCBD7301}" dt="2021-09-23T12:50:09.463" v="1681" actId="26606"/>
          <ac:spMkLst>
            <pc:docMk/>
            <pc:sldMk cId="519765320" sldId="276"/>
            <ac:spMk id="17" creationId="{F13C74B1-5B17-4795-BED0-7140497B445A}"/>
          </ac:spMkLst>
        </pc:spChg>
        <pc:spChg chg="add del">
          <ac:chgData name="Direction de l’écoles d’Émines" userId="c7d2b931-3c37-4602-add8-c9cf37ad460b" providerId="ADAL" clId="{EAC1484D-BF6C-42C3-B90B-A303BCBD7301}" dt="2021-09-23T12:50:09.463" v="1681" actId="26606"/>
          <ac:spMkLst>
            <pc:docMk/>
            <pc:sldMk cId="519765320" sldId="276"/>
            <ac:spMk id="18" creationId="{D4974D33-8DC5-464E-8C6D-BE58F0669C17}"/>
          </ac:spMkLst>
        </pc:spChg>
        <pc:spChg chg="add del">
          <ac:chgData name="Direction de l’écoles d’Émines" userId="c7d2b931-3c37-4602-add8-c9cf37ad460b" providerId="ADAL" clId="{EAC1484D-BF6C-42C3-B90B-A303BCBD7301}" dt="2021-09-23T12:50:24.119" v="1685" actId="26606"/>
          <ac:spMkLst>
            <pc:docMk/>
            <pc:sldMk cId="519765320" sldId="276"/>
            <ac:spMk id="19" creationId="{169CC832-2974-4E8D-90ED-3E2941BA7336}"/>
          </ac:spMkLst>
        </pc:spChg>
        <pc:spChg chg="add del">
          <ac:chgData name="Direction de l’écoles d’Émines" userId="c7d2b931-3c37-4602-add8-c9cf37ad460b" providerId="ADAL" clId="{EAC1484D-BF6C-42C3-B90B-A303BCBD7301}" dt="2021-09-23T12:50:14.993" v="1683" actId="26606"/>
          <ac:spMkLst>
            <pc:docMk/>
            <pc:sldMk cId="519765320" sldId="276"/>
            <ac:spMk id="20" creationId="{5E39A796-BE83-48B1-B33F-35C4A32AAB57}"/>
          </ac:spMkLst>
        </pc:spChg>
        <pc:spChg chg="add del">
          <ac:chgData name="Direction de l’écoles d’Émines" userId="c7d2b931-3c37-4602-add8-c9cf37ad460b" providerId="ADAL" clId="{EAC1484D-BF6C-42C3-B90B-A303BCBD7301}" dt="2021-09-23T12:50:14.993" v="1683" actId="26606"/>
          <ac:spMkLst>
            <pc:docMk/>
            <pc:sldMk cId="519765320" sldId="276"/>
            <ac:spMk id="21" creationId="{72F84B47-E267-4194-8194-831DB7B5547F}"/>
          </ac:spMkLst>
        </pc:spChg>
        <pc:spChg chg="add del">
          <ac:chgData name="Direction de l’écoles d’Émines" userId="c7d2b931-3c37-4602-add8-c9cf37ad460b" providerId="ADAL" clId="{EAC1484D-BF6C-42C3-B90B-A303BCBD7301}" dt="2021-09-23T12:50:54.533" v="1697" actId="26606"/>
          <ac:spMkLst>
            <pc:docMk/>
            <pc:sldMk cId="519765320" sldId="276"/>
            <ac:spMk id="22" creationId="{3AFE8227-C443-417B-BA91-520EB1EF4559}"/>
          </ac:spMkLst>
        </pc:spChg>
        <pc:spChg chg="add del">
          <ac:chgData name="Direction de l’écoles d’Émines" userId="c7d2b931-3c37-4602-add8-c9cf37ad460b" providerId="ADAL" clId="{EAC1484D-BF6C-42C3-B90B-A303BCBD7301}" dt="2021-09-23T12:50:24.119" v="1685" actId="26606"/>
          <ac:spMkLst>
            <pc:docMk/>
            <pc:sldMk cId="519765320" sldId="276"/>
            <ac:spMk id="23" creationId="{9A724DBA-D2D9-471E-8ED7-2015DDD950DF}"/>
          </ac:spMkLst>
        </pc:spChg>
        <pc:spChg chg="add del">
          <ac:chgData name="Direction de l’écoles d’Émines" userId="c7d2b931-3c37-4602-add8-c9cf37ad460b" providerId="ADAL" clId="{EAC1484D-BF6C-42C3-B90B-A303BCBD7301}" dt="2021-09-23T12:50:24.119" v="1685" actId="26606"/>
          <ac:spMkLst>
            <pc:docMk/>
            <pc:sldMk cId="519765320" sldId="276"/>
            <ac:spMk id="24" creationId="{08980754-6F4B-43C9-B9BE-127B6BED6586}"/>
          </ac:spMkLst>
        </pc:spChg>
        <pc:spChg chg="add del">
          <ac:chgData name="Direction de l’écoles d’Émines" userId="c7d2b931-3c37-4602-add8-c9cf37ad460b" providerId="ADAL" clId="{EAC1484D-BF6C-42C3-B90B-A303BCBD7301}" dt="2021-09-23T12:50:24.119" v="1685" actId="26606"/>
          <ac:spMkLst>
            <pc:docMk/>
            <pc:sldMk cId="519765320" sldId="276"/>
            <ac:spMk id="25" creationId="{2C1BBA94-3F40-40AA-8BB9-E69E25E537C1}"/>
          </ac:spMkLst>
        </pc:spChg>
        <pc:spChg chg="add del">
          <ac:chgData name="Direction de l’écoles d’Émines" userId="c7d2b931-3c37-4602-add8-c9cf37ad460b" providerId="ADAL" clId="{EAC1484D-BF6C-42C3-B90B-A303BCBD7301}" dt="2021-09-23T12:50:24.119" v="1685" actId="26606"/>
          <ac:spMkLst>
            <pc:docMk/>
            <pc:sldMk cId="519765320" sldId="276"/>
            <ac:spMk id="26" creationId="{55222F96-971A-4F90-B841-6BAB416C7AC1}"/>
          </ac:spMkLst>
        </pc:spChg>
        <pc:spChg chg="add del">
          <ac:chgData name="Direction de l’écoles d’Émines" userId="c7d2b931-3c37-4602-add8-c9cf37ad460b" providerId="ADAL" clId="{EAC1484D-BF6C-42C3-B90B-A303BCBD7301}" dt="2021-09-23T12:50:54.533" v="1697" actId="26606"/>
          <ac:spMkLst>
            <pc:docMk/>
            <pc:sldMk cId="519765320" sldId="276"/>
            <ac:spMk id="27" creationId="{3CAEE178-E42E-4492-B418-E91187537129}"/>
          </ac:spMkLst>
        </pc:spChg>
        <pc:spChg chg="add del">
          <ac:chgData name="Direction de l’écoles d’Émines" userId="c7d2b931-3c37-4602-add8-c9cf37ad460b" providerId="ADAL" clId="{EAC1484D-BF6C-42C3-B90B-A303BCBD7301}" dt="2021-09-23T12:50:29.822" v="1687" actId="26606"/>
          <ac:spMkLst>
            <pc:docMk/>
            <pc:sldMk cId="519765320" sldId="276"/>
            <ac:spMk id="28" creationId="{F4C0B10B-D2C4-4A54-AFAD-3D27DF88BB37}"/>
          </ac:spMkLst>
        </pc:spChg>
        <pc:spChg chg="add del">
          <ac:chgData name="Direction de l’écoles d’Émines" userId="c7d2b931-3c37-4602-add8-c9cf37ad460b" providerId="ADAL" clId="{EAC1484D-BF6C-42C3-B90B-A303BCBD7301}" dt="2021-09-23T12:50:54.533" v="1697" actId="26606"/>
          <ac:spMkLst>
            <pc:docMk/>
            <pc:sldMk cId="519765320" sldId="276"/>
            <ac:spMk id="30" creationId="{907741FC-B544-4A6E-B831-6789D042333D}"/>
          </ac:spMkLst>
        </pc:spChg>
        <pc:spChg chg="add del">
          <ac:chgData name="Direction de l’écoles d’Émines" userId="c7d2b931-3c37-4602-add8-c9cf37ad460b" providerId="ADAL" clId="{EAC1484D-BF6C-42C3-B90B-A303BCBD7301}" dt="2021-09-23T12:50:54.533" v="1697" actId="26606"/>
          <ac:spMkLst>
            <pc:docMk/>
            <pc:sldMk cId="519765320" sldId="276"/>
            <ac:spMk id="31" creationId="{3F0BE7ED-7814-4273-B18A-F26CC0380380}"/>
          </ac:spMkLst>
        </pc:spChg>
        <pc:spChg chg="add del">
          <ac:chgData name="Direction de l’écoles d’Émines" userId="c7d2b931-3c37-4602-add8-c9cf37ad460b" providerId="ADAL" clId="{EAC1484D-BF6C-42C3-B90B-A303BCBD7301}" dt="2021-09-23T12:50:59.137" v="1699" actId="26606"/>
          <ac:spMkLst>
            <pc:docMk/>
            <pc:sldMk cId="519765320" sldId="276"/>
            <ac:spMk id="33" creationId="{A2679492-7988-4050-9056-542444452411}"/>
          </ac:spMkLst>
        </pc:spChg>
        <pc:spChg chg="add del">
          <ac:chgData name="Direction de l’écoles d’Émines" userId="c7d2b931-3c37-4602-add8-c9cf37ad460b" providerId="ADAL" clId="{EAC1484D-BF6C-42C3-B90B-A303BCBD7301}" dt="2021-09-23T12:50:59.137" v="1699" actId="26606"/>
          <ac:spMkLst>
            <pc:docMk/>
            <pc:sldMk cId="519765320" sldId="276"/>
            <ac:spMk id="34" creationId="{B091B163-7D61-4891-ABCF-5C13D9C418D0}"/>
          </ac:spMkLst>
        </pc:spChg>
        <pc:spChg chg="add del">
          <ac:chgData name="Direction de l’écoles d’Émines" userId="c7d2b931-3c37-4602-add8-c9cf37ad460b" providerId="ADAL" clId="{EAC1484D-BF6C-42C3-B90B-A303BCBD7301}" dt="2021-09-23T12:50:34.542" v="1689" actId="26606"/>
          <ac:spMkLst>
            <pc:docMk/>
            <pc:sldMk cId="519765320" sldId="276"/>
            <ac:spMk id="35" creationId="{A2679492-7988-4050-9056-542444452411}"/>
          </ac:spMkLst>
        </pc:spChg>
        <pc:spChg chg="add del">
          <ac:chgData name="Direction de l’écoles d’Émines" userId="c7d2b931-3c37-4602-add8-c9cf37ad460b" providerId="ADAL" clId="{EAC1484D-BF6C-42C3-B90B-A303BCBD7301}" dt="2021-09-23T12:50:34.542" v="1689" actId="26606"/>
          <ac:spMkLst>
            <pc:docMk/>
            <pc:sldMk cId="519765320" sldId="276"/>
            <ac:spMk id="36" creationId="{B091B163-7D61-4891-ABCF-5C13D9C418D0}"/>
          </ac:spMkLst>
        </pc:spChg>
        <pc:spChg chg="add del">
          <ac:chgData name="Direction de l’écoles d’Émines" userId="c7d2b931-3c37-4602-add8-c9cf37ad460b" providerId="ADAL" clId="{EAC1484D-BF6C-42C3-B90B-A303BCBD7301}" dt="2021-09-23T12:50:59.137" v="1699" actId="26606"/>
          <ac:spMkLst>
            <pc:docMk/>
            <pc:sldMk cId="519765320" sldId="276"/>
            <ac:spMk id="38" creationId="{3CAEE178-E42E-4492-B418-E91187537129}"/>
          </ac:spMkLst>
        </pc:spChg>
        <pc:spChg chg="add del">
          <ac:chgData name="Direction de l’écoles d’Émines" userId="c7d2b931-3c37-4602-add8-c9cf37ad460b" providerId="ADAL" clId="{EAC1484D-BF6C-42C3-B90B-A303BCBD7301}" dt="2021-09-23T12:50:43.831" v="1691" actId="26606"/>
          <ac:spMkLst>
            <pc:docMk/>
            <pc:sldMk cId="519765320" sldId="276"/>
            <ac:spMk id="39" creationId="{3AFE8227-C443-417B-BA91-520EB1EF4559}"/>
          </ac:spMkLst>
        </pc:spChg>
        <pc:spChg chg="add del">
          <ac:chgData name="Direction de l’écoles d’Émines" userId="c7d2b931-3c37-4602-add8-c9cf37ad460b" providerId="ADAL" clId="{EAC1484D-BF6C-42C3-B90B-A303BCBD7301}" dt="2021-09-23T12:50:43.831" v="1691" actId="26606"/>
          <ac:spMkLst>
            <pc:docMk/>
            <pc:sldMk cId="519765320" sldId="276"/>
            <ac:spMk id="40" creationId="{907741FC-B544-4A6E-B831-6789D042333D}"/>
          </ac:spMkLst>
        </pc:spChg>
        <pc:spChg chg="add del">
          <ac:chgData name="Direction de l’écoles d’Émines" userId="c7d2b931-3c37-4602-add8-c9cf37ad460b" providerId="ADAL" clId="{EAC1484D-BF6C-42C3-B90B-A303BCBD7301}" dt="2021-09-23T12:50:43.831" v="1691" actId="26606"/>
          <ac:spMkLst>
            <pc:docMk/>
            <pc:sldMk cId="519765320" sldId="276"/>
            <ac:spMk id="41" creationId="{3F0BE7ED-7814-4273-B18A-F26CC0380380}"/>
          </ac:spMkLst>
        </pc:spChg>
        <pc:spChg chg="add">
          <ac:chgData name="Direction de l’écoles d’Émines" userId="c7d2b931-3c37-4602-add8-c9cf37ad460b" providerId="ADAL" clId="{EAC1484D-BF6C-42C3-B90B-A303BCBD7301}" dt="2021-09-23T12:50:59.153" v="1700" actId="26606"/>
          <ac:spMkLst>
            <pc:docMk/>
            <pc:sldMk cId="519765320" sldId="276"/>
            <ac:spMk id="44" creationId="{F4C0B10B-D2C4-4A54-AFAD-3D27DF88BB37}"/>
          </ac:spMkLst>
        </pc:spChg>
        <pc:spChg chg="add mod">
          <ac:chgData name="Direction de l’écoles d’Émines" userId="c7d2b931-3c37-4602-add8-c9cf37ad460b" providerId="ADAL" clId="{EAC1484D-BF6C-42C3-B90B-A303BCBD7301}" dt="2021-09-23T12:53:41.961" v="1723" actId="1076"/>
          <ac:spMkLst>
            <pc:docMk/>
            <pc:sldMk cId="519765320" sldId="276"/>
            <ac:spMk id="51" creationId="{3CAEE178-E42E-4492-B418-E91187537129}"/>
          </ac:spMkLst>
        </pc:spChg>
        <pc:grpChg chg="add del">
          <ac:chgData name="Direction de l’écoles d’Émines" userId="c7d2b931-3c37-4602-add8-c9cf37ad460b" providerId="ADAL" clId="{EAC1484D-BF6C-42C3-B90B-A303BCBD7301}" dt="2021-09-23T12:50:29.822" v="1687" actId="26606"/>
          <ac:grpSpMkLst>
            <pc:docMk/>
            <pc:sldMk cId="519765320" sldId="276"/>
            <ac:grpSpMk id="29" creationId="{B6BADB90-C74B-40D6-86DC-503F65FCE8DC}"/>
          </ac:grpSpMkLst>
        </pc:grpChg>
        <pc:grpChg chg="add">
          <ac:chgData name="Direction de l’écoles d’Émines" userId="c7d2b931-3c37-4602-add8-c9cf37ad460b" providerId="ADAL" clId="{EAC1484D-BF6C-42C3-B90B-A303BCBD7301}" dt="2021-09-23T12:50:59.153" v="1700" actId="26606"/>
          <ac:grpSpMkLst>
            <pc:docMk/>
            <pc:sldMk cId="519765320" sldId="276"/>
            <ac:grpSpMk id="45" creationId="{B6BADB90-C74B-40D6-86DC-503F65FCE8DC}"/>
          </ac:grpSpMkLst>
        </pc:grpChg>
        <pc:graphicFrameChg chg="add del">
          <ac:chgData name="Direction de l’écoles d’Émines" userId="c7d2b931-3c37-4602-add8-c9cf37ad460b" providerId="ADAL" clId="{EAC1484D-BF6C-42C3-B90B-A303BCBD7301}" dt="2021-09-23T12:50:46.262" v="1693" actId="26606"/>
          <ac:graphicFrameMkLst>
            <pc:docMk/>
            <pc:sldMk cId="519765320" sldId="276"/>
            <ac:graphicFrameMk id="10" creationId="{2997142D-8AFC-41A4-A8F1-7223AE67575D}"/>
          </ac:graphicFrameMkLst>
        </pc:graphicFrameChg>
        <pc:picChg chg="add mod ord modCrop">
          <ac:chgData name="Direction de l’écoles d’Émines" userId="c7d2b931-3c37-4602-add8-c9cf37ad460b" providerId="ADAL" clId="{EAC1484D-BF6C-42C3-B90B-A303BCBD7301}" dt="2021-09-23T12:54:02.319" v="1726" actId="14100"/>
          <ac:picMkLst>
            <pc:docMk/>
            <pc:sldMk cId="519765320" sldId="276"/>
            <ac:picMk id="6" creationId="{911C8A07-26A9-4580-ABE9-3CD0A7CF3114}"/>
          </ac:picMkLst>
        </pc:picChg>
        <pc:picChg chg="add del mod">
          <ac:chgData name="Direction de l’écoles d’Émines" userId="c7d2b931-3c37-4602-add8-c9cf37ad460b" providerId="ADAL" clId="{EAC1484D-BF6C-42C3-B90B-A303BCBD7301}" dt="2021-09-23T12:48:26.266" v="1669" actId="478"/>
          <ac:picMkLst>
            <pc:docMk/>
            <pc:sldMk cId="519765320" sldId="276"/>
            <ac:picMk id="1026" creationId="{AC983BF3-909B-456D-8317-EA5FBC8BDE60}"/>
          </ac:picMkLst>
        </pc:picChg>
        <pc:picChg chg="add del mod">
          <ac:chgData name="Direction de l’écoles d’Émines" userId="c7d2b931-3c37-4602-add8-c9cf37ad460b" providerId="ADAL" clId="{EAC1484D-BF6C-42C3-B90B-A303BCBD7301}" dt="2021-09-23T12:48:57.851" v="1670" actId="478"/>
          <ac:picMkLst>
            <pc:docMk/>
            <pc:sldMk cId="519765320" sldId="276"/>
            <ac:picMk id="1028" creationId="{911C8A07-26A9-4580-ABE9-3CD0A7CF3114}"/>
          </ac:picMkLst>
        </pc:picChg>
        <pc:cxnChg chg="add del">
          <ac:chgData name="Direction de l’écoles d’Émines" userId="c7d2b931-3c37-4602-add8-c9cf37ad460b" providerId="ADAL" clId="{EAC1484D-BF6C-42C3-B90B-A303BCBD7301}" dt="2021-09-23T12:50:34.542" v="1689" actId="26606"/>
          <ac:cxnSpMkLst>
            <pc:docMk/>
            <pc:sldMk cId="519765320" sldId="276"/>
            <ac:cxnSpMk id="37" creationId="{C49DA8F6-BCC1-4447-B54C-57856834B94B}"/>
          </ac:cxnSpMkLst>
        </pc:cxnChg>
        <pc:cxnChg chg="add del">
          <ac:chgData name="Direction de l’écoles d’Émines" userId="c7d2b931-3c37-4602-add8-c9cf37ad460b" providerId="ADAL" clId="{EAC1484D-BF6C-42C3-B90B-A303BCBD7301}" dt="2021-09-23T12:50:59.137" v="1699" actId="26606"/>
          <ac:cxnSpMkLst>
            <pc:docMk/>
            <pc:sldMk cId="519765320" sldId="276"/>
            <ac:cxnSpMk id="42" creationId="{C49DA8F6-BCC1-4447-B54C-57856834B94B}"/>
          </ac:cxnSpMkLst>
        </pc:cxnChg>
      </pc:sldChg>
      <pc:sldChg chg="addSp modSp new mod">
        <pc:chgData name="Direction de l’écoles d’Émines" userId="c7d2b931-3c37-4602-add8-c9cf37ad460b" providerId="ADAL" clId="{EAC1484D-BF6C-42C3-B90B-A303BCBD7301}" dt="2021-09-24T07:22:05.690" v="1790" actId="20577"/>
        <pc:sldMkLst>
          <pc:docMk/>
          <pc:sldMk cId="1882032361" sldId="277"/>
        </pc:sldMkLst>
        <pc:spChg chg="add mod">
          <ac:chgData name="Direction de l’écoles d’Émines" userId="c7d2b931-3c37-4602-add8-c9cf37ad460b" providerId="ADAL" clId="{EAC1484D-BF6C-42C3-B90B-A303BCBD7301}" dt="2021-09-24T07:22:05.690" v="1790" actId="20577"/>
          <ac:spMkLst>
            <pc:docMk/>
            <pc:sldMk cId="1882032361" sldId="277"/>
            <ac:spMk id="4" creationId="{533ED25D-4B59-416D-8C81-A2EF8E5FA5A6}"/>
          </ac:spMkLst>
        </pc:spChg>
        <pc:spChg chg="add mod">
          <ac:chgData name="Direction de l’écoles d’Émines" userId="c7d2b931-3c37-4602-add8-c9cf37ad460b" providerId="ADAL" clId="{EAC1484D-BF6C-42C3-B90B-A303BCBD7301}" dt="2021-09-23T13:03:14.155" v="1740"/>
          <ac:spMkLst>
            <pc:docMk/>
            <pc:sldMk cId="1882032361" sldId="277"/>
            <ac:spMk id="6" creationId="{87E21429-8460-4322-9685-E2B180753862}"/>
          </ac:spMkLst>
        </pc:spChg>
        <pc:spChg chg="add mod">
          <ac:chgData name="Direction de l’écoles d’Émines" userId="c7d2b931-3c37-4602-add8-c9cf37ad460b" providerId="ADAL" clId="{EAC1484D-BF6C-42C3-B90B-A303BCBD7301}" dt="2021-09-23T13:04:44.884" v="1758" actId="1076"/>
          <ac:spMkLst>
            <pc:docMk/>
            <pc:sldMk cId="1882032361" sldId="277"/>
            <ac:spMk id="8" creationId="{DEC82E62-6E40-421C-8752-8F9FD67AE85C}"/>
          </ac:spMkLst>
        </pc:spChg>
        <pc:picChg chg="add mod">
          <ac:chgData name="Direction de l’écoles d’Émines" userId="c7d2b931-3c37-4602-add8-c9cf37ad460b" providerId="ADAL" clId="{EAC1484D-BF6C-42C3-B90B-A303BCBD7301}" dt="2021-09-23T13:04:19.480" v="1755" actId="1076"/>
          <ac:picMkLst>
            <pc:docMk/>
            <pc:sldMk cId="1882032361" sldId="277"/>
            <ac:picMk id="2050" creationId="{541848B2-F308-420D-BDF8-F2E6B8BBC077}"/>
          </ac:picMkLst>
        </pc:picChg>
      </pc:sldChg>
      <pc:sldChg chg="addSp delSp modSp new mod">
        <pc:chgData name="Direction de l’écoles d’Émines" userId="c7d2b931-3c37-4602-add8-c9cf37ad460b" providerId="ADAL" clId="{EAC1484D-BF6C-42C3-B90B-A303BCBD7301}" dt="2021-09-24T07:25:55.684" v="1797" actId="14100"/>
        <pc:sldMkLst>
          <pc:docMk/>
          <pc:sldMk cId="3860587706" sldId="278"/>
        </pc:sldMkLst>
        <pc:spChg chg="add del mod">
          <ac:chgData name="Direction de l’écoles d’Émines" userId="c7d2b931-3c37-4602-add8-c9cf37ad460b" providerId="ADAL" clId="{EAC1484D-BF6C-42C3-B90B-A303BCBD7301}" dt="2021-09-23T13:16:05.724" v="1770" actId="478"/>
          <ac:spMkLst>
            <pc:docMk/>
            <pc:sldMk cId="3860587706" sldId="278"/>
            <ac:spMk id="3" creationId="{2C28D3D7-8C65-4E6C-852C-327EDFC8D9BA}"/>
          </ac:spMkLst>
        </pc:spChg>
        <pc:spChg chg="add mod">
          <ac:chgData name="Direction de l’écoles d’Émines" userId="c7d2b931-3c37-4602-add8-c9cf37ad460b" providerId="ADAL" clId="{EAC1484D-BF6C-42C3-B90B-A303BCBD7301}" dt="2021-09-23T13:18:50.789" v="1785" actId="1076"/>
          <ac:spMkLst>
            <pc:docMk/>
            <pc:sldMk cId="3860587706" sldId="278"/>
            <ac:spMk id="6" creationId="{FD3890DB-A751-4D07-B208-1039C588FBDD}"/>
          </ac:spMkLst>
        </pc:spChg>
        <pc:spChg chg="add mod">
          <ac:chgData name="Direction de l’écoles d’Émines" userId="c7d2b931-3c37-4602-add8-c9cf37ad460b" providerId="ADAL" clId="{EAC1484D-BF6C-42C3-B90B-A303BCBD7301}" dt="2021-09-24T07:25:50.023" v="1795" actId="1076"/>
          <ac:spMkLst>
            <pc:docMk/>
            <pc:sldMk cId="3860587706" sldId="278"/>
            <ac:spMk id="8" creationId="{15E02DDE-73BC-4CE5-9101-9D702C4A04AB}"/>
          </ac:spMkLst>
        </pc:spChg>
        <pc:picChg chg="add mod">
          <ac:chgData name="Direction de l’écoles d’Émines" userId="c7d2b931-3c37-4602-add8-c9cf37ad460b" providerId="ADAL" clId="{EAC1484D-BF6C-42C3-B90B-A303BCBD7301}" dt="2021-09-24T07:25:52.474" v="1796" actId="14100"/>
          <ac:picMkLst>
            <pc:docMk/>
            <pc:sldMk cId="3860587706" sldId="278"/>
            <ac:picMk id="1026" creationId="{2C6292D9-D41D-4DE2-9548-D0537365A9E9}"/>
          </ac:picMkLst>
        </pc:picChg>
        <pc:picChg chg="add mod">
          <ac:chgData name="Direction de l’écoles d’Émines" userId="c7d2b931-3c37-4602-add8-c9cf37ad460b" providerId="ADAL" clId="{EAC1484D-BF6C-42C3-B90B-A303BCBD7301}" dt="2021-09-24T07:25:55.684" v="1797" actId="14100"/>
          <ac:picMkLst>
            <pc:docMk/>
            <pc:sldMk cId="3860587706" sldId="278"/>
            <ac:picMk id="3074" creationId="{EF7B58E6-F29A-434F-B7DC-526F215362EA}"/>
          </ac:picMkLst>
        </pc:picChg>
      </pc:sldChg>
      <pc:sldChg chg="addSp delSp modSp new mod setBg setClrOvrMap">
        <pc:chgData name="Direction de l’écoles d’Émines" userId="c7d2b931-3c37-4602-add8-c9cf37ad460b" providerId="ADAL" clId="{EAC1484D-BF6C-42C3-B90B-A303BCBD7301}" dt="2021-09-24T07:50:23.325" v="1864" actId="1076"/>
        <pc:sldMkLst>
          <pc:docMk/>
          <pc:sldMk cId="644308237" sldId="279"/>
        </pc:sldMkLst>
        <pc:spChg chg="add mod ord">
          <ac:chgData name="Direction de l’écoles d’Émines" userId="c7d2b931-3c37-4602-add8-c9cf37ad460b" providerId="ADAL" clId="{EAC1484D-BF6C-42C3-B90B-A303BCBD7301}" dt="2021-09-24T07:50:11.639" v="1862" actId="14100"/>
          <ac:spMkLst>
            <pc:docMk/>
            <pc:sldMk cId="644308237" sldId="279"/>
            <ac:spMk id="3" creationId="{66D64CEB-4166-4B9C-893A-210DD70E839E}"/>
          </ac:spMkLst>
        </pc:spChg>
        <pc:spChg chg="add del">
          <ac:chgData name="Direction de l’écoles d’Émines" userId="c7d2b931-3c37-4602-add8-c9cf37ad460b" providerId="ADAL" clId="{EAC1484D-BF6C-42C3-B90B-A303BCBD7301}" dt="2021-09-24T07:44:12.248" v="1808" actId="26606"/>
          <ac:spMkLst>
            <pc:docMk/>
            <pc:sldMk cId="644308237" sldId="279"/>
            <ac:spMk id="71" creationId="{61293230-B0F6-45B1-96D1-13D18E242995}"/>
          </ac:spMkLst>
        </pc:spChg>
        <pc:spChg chg="add del">
          <ac:chgData name="Direction de l’écoles d’Émines" userId="c7d2b931-3c37-4602-add8-c9cf37ad460b" providerId="ADAL" clId="{EAC1484D-BF6C-42C3-B90B-A303BCBD7301}" dt="2021-09-24T07:44:12.248" v="1808" actId="26606"/>
          <ac:spMkLst>
            <pc:docMk/>
            <pc:sldMk cId="644308237" sldId="279"/>
            <ac:spMk id="73" creationId="{0A1E0707-4985-454B-ACE0-4855BB55875E}"/>
          </ac:spMkLst>
        </pc:spChg>
        <pc:spChg chg="add del">
          <ac:chgData name="Direction de l’écoles d’Émines" userId="c7d2b931-3c37-4602-add8-c9cf37ad460b" providerId="ADAL" clId="{EAC1484D-BF6C-42C3-B90B-A303BCBD7301}" dt="2021-09-24T07:44:25.343" v="1814" actId="26606"/>
          <ac:spMkLst>
            <pc:docMk/>
            <pc:sldMk cId="644308237" sldId="279"/>
            <ac:spMk id="75" creationId="{6313CF8F-B436-401E-9575-DE0F8E8B5B17}"/>
          </ac:spMkLst>
        </pc:spChg>
        <pc:spChg chg="add del">
          <ac:chgData name="Direction de l’écoles d’Émines" userId="c7d2b931-3c37-4602-add8-c9cf37ad460b" providerId="ADAL" clId="{EAC1484D-BF6C-42C3-B90B-A303BCBD7301}" dt="2021-09-24T07:44:15.563" v="1810" actId="26606"/>
          <ac:spMkLst>
            <pc:docMk/>
            <pc:sldMk cId="644308237" sldId="279"/>
            <ac:spMk id="77" creationId="{BD2BFF02-DF78-4F07-B176-52514E13127D}"/>
          </ac:spMkLst>
        </pc:spChg>
        <pc:spChg chg="add del">
          <ac:chgData name="Direction de l’écoles d’Émines" userId="c7d2b931-3c37-4602-add8-c9cf37ad460b" providerId="ADAL" clId="{EAC1484D-BF6C-42C3-B90B-A303BCBD7301}" dt="2021-09-24T07:44:15.563" v="1810" actId="26606"/>
          <ac:spMkLst>
            <pc:docMk/>
            <pc:sldMk cId="644308237" sldId="279"/>
            <ac:spMk id="79" creationId="{0DB06EAB-7D8C-403A-86C5-B5FD79A13650}"/>
          </ac:spMkLst>
        </pc:spChg>
        <pc:spChg chg="add">
          <ac:chgData name="Direction de l’écoles d’Émines" userId="c7d2b931-3c37-4602-add8-c9cf37ad460b" providerId="ADAL" clId="{EAC1484D-BF6C-42C3-B90B-A303BCBD7301}" dt="2021-09-24T07:47:54.328" v="1847" actId="26606"/>
          <ac:spMkLst>
            <pc:docMk/>
            <pc:sldMk cId="644308237" sldId="279"/>
            <ac:spMk id="122" creationId="{A44CB4EE-83AD-4C56-872E-1E3F03E706BB}"/>
          </ac:spMkLst>
        </pc:spChg>
        <pc:spChg chg="add">
          <ac:chgData name="Direction de l’écoles d’Émines" userId="c7d2b931-3c37-4602-add8-c9cf37ad460b" providerId="ADAL" clId="{EAC1484D-BF6C-42C3-B90B-A303BCBD7301}" dt="2021-09-24T07:47:54.328" v="1847" actId="26606"/>
          <ac:spMkLst>
            <pc:docMk/>
            <pc:sldMk cId="644308237" sldId="279"/>
            <ac:spMk id="124" creationId="{9255E12D-D5B1-4FC4-8749-107188960747}"/>
          </ac:spMkLst>
        </pc:spChg>
        <pc:spChg chg="add">
          <ac:chgData name="Direction de l’écoles d’Émines" userId="c7d2b931-3c37-4602-add8-c9cf37ad460b" providerId="ADAL" clId="{EAC1484D-BF6C-42C3-B90B-A303BCBD7301}" dt="2021-09-24T07:47:54.328" v="1847" actId="26606"/>
          <ac:spMkLst>
            <pc:docMk/>
            <pc:sldMk cId="644308237" sldId="279"/>
            <ac:spMk id="126" creationId="{9B20A794-0515-443F-9764-44A6569EC318}"/>
          </ac:spMkLst>
        </pc:spChg>
        <pc:spChg chg="add">
          <ac:chgData name="Direction de l’écoles d’Émines" userId="c7d2b931-3c37-4602-add8-c9cf37ad460b" providerId="ADAL" clId="{EAC1484D-BF6C-42C3-B90B-A303BCBD7301}" dt="2021-09-24T07:47:54.328" v="1847" actId="26606"/>
          <ac:spMkLst>
            <pc:docMk/>
            <pc:sldMk cId="644308237" sldId="279"/>
            <ac:spMk id="128" creationId="{A9CE15CA-2228-4197-93B9-E41A1DC42D51}"/>
          </ac:spMkLst>
        </pc:spChg>
        <pc:spChg chg="add del">
          <ac:chgData name="Direction de l’écoles d’Émines" userId="c7d2b931-3c37-4602-add8-c9cf37ad460b" providerId="ADAL" clId="{EAC1484D-BF6C-42C3-B90B-A303BCBD7301}" dt="2021-09-24T07:44:56.996" v="1820" actId="26606"/>
          <ac:spMkLst>
            <pc:docMk/>
            <pc:sldMk cId="644308237" sldId="279"/>
            <ac:spMk id="158" creationId="{FCCDD320-F060-4CF7-AE20-8592F7C9571D}"/>
          </ac:spMkLst>
        </pc:spChg>
        <pc:spChg chg="add del">
          <ac:chgData name="Direction de l’écoles d’Émines" userId="c7d2b931-3c37-4602-add8-c9cf37ad460b" providerId="ADAL" clId="{EAC1484D-BF6C-42C3-B90B-A303BCBD7301}" dt="2021-09-24T07:44:56.996" v="1820" actId="26606"/>
          <ac:spMkLst>
            <pc:docMk/>
            <pc:sldMk cId="644308237" sldId="279"/>
            <ac:spMk id="160" creationId="{4B49AD00-D954-4DA1-88A1-FFCD8F596D2D}"/>
          </ac:spMkLst>
        </pc:spChg>
        <pc:spChg chg="add del">
          <ac:chgData name="Direction de l’écoles d’Émines" userId="c7d2b931-3c37-4602-add8-c9cf37ad460b" providerId="ADAL" clId="{EAC1484D-BF6C-42C3-B90B-A303BCBD7301}" dt="2021-09-24T07:47:04.189" v="1846" actId="26606"/>
          <ac:spMkLst>
            <pc:docMk/>
            <pc:sldMk cId="644308237" sldId="279"/>
            <ac:spMk id="162" creationId="{9B20A794-0515-443F-9764-44A6569EC318}"/>
          </ac:spMkLst>
        </pc:spChg>
        <pc:spChg chg="add del">
          <ac:chgData name="Direction de l’écoles d’Émines" userId="c7d2b931-3c37-4602-add8-c9cf37ad460b" providerId="ADAL" clId="{EAC1484D-BF6C-42C3-B90B-A303BCBD7301}" dt="2021-09-24T07:47:04.189" v="1846" actId="26606"/>
          <ac:spMkLst>
            <pc:docMk/>
            <pc:sldMk cId="644308237" sldId="279"/>
            <ac:spMk id="164" creationId="{A9CE15CA-2228-4197-93B9-E41A1DC42D51}"/>
          </ac:spMkLst>
        </pc:spChg>
        <pc:spChg chg="add del">
          <ac:chgData name="Direction de l’écoles d’Émines" userId="c7d2b931-3c37-4602-add8-c9cf37ad460b" providerId="ADAL" clId="{EAC1484D-BF6C-42C3-B90B-A303BCBD7301}" dt="2021-09-24T07:45:46.683" v="1831" actId="26606"/>
          <ac:spMkLst>
            <pc:docMk/>
            <pc:sldMk cId="644308237" sldId="279"/>
            <ac:spMk id="192" creationId="{2C61293E-6EBE-43EF-A52C-9BEBFD7679D4}"/>
          </ac:spMkLst>
        </pc:spChg>
        <pc:spChg chg="add del">
          <ac:chgData name="Direction de l’écoles d’Émines" userId="c7d2b931-3c37-4602-add8-c9cf37ad460b" providerId="ADAL" clId="{EAC1484D-BF6C-42C3-B90B-A303BCBD7301}" dt="2021-09-24T07:45:46.683" v="1831" actId="26606"/>
          <ac:spMkLst>
            <pc:docMk/>
            <pc:sldMk cId="644308237" sldId="279"/>
            <ac:spMk id="193" creationId="{21540236-BFD5-4A9D-8840-4703E7F76825}"/>
          </ac:spMkLst>
        </pc:spChg>
        <pc:spChg chg="add del">
          <ac:chgData name="Direction de l’écoles d’Émines" userId="c7d2b931-3c37-4602-add8-c9cf37ad460b" providerId="ADAL" clId="{EAC1484D-BF6C-42C3-B90B-A303BCBD7301}" dt="2021-09-24T07:46:20.633" v="1837" actId="26606"/>
          <ac:spMkLst>
            <pc:docMk/>
            <pc:sldMk cId="644308237" sldId="279"/>
            <ac:spMk id="194" creationId="{9B20A794-0515-443F-9764-44A6569EC318}"/>
          </ac:spMkLst>
        </pc:spChg>
        <pc:spChg chg="add del">
          <ac:chgData name="Direction de l’écoles d’Émines" userId="c7d2b931-3c37-4602-add8-c9cf37ad460b" providerId="ADAL" clId="{EAC1484D-BF6C-42C3-B90B-A303BCBD7301}" dt="2021-09-24T07:46:20.633" v="1837" actId="26606"/>
          <ac:spMkLst>
            <pc:docMk/>
            <pc:sldMk cId="644308237" sldId="279"/>
            <ac:spMk id="195" creationId="{A9CE15CA-2228-4197-93B9-E41A1DC42D51}"/>
          </ac:spMkLst>
        </pc:spChg>
        <pc:spChg chg="add del">
          <ac:chgData name="Direction de l’écoles d’Émines" userId="c7d2b931-3c37-4602-add8-c9cf37ad460b" providerId="ADAL" clId="{EAC1484D-BF6C-42C3-B90B-A303BCBD7301}" dt="2021-09-24T07:44:15.563" v="1810" actId="26606"/>
          <ac:spMkLst>
            <pc:docMk/>
            <pc:sldMk cId="644308237" sldId="279"/>
            <ac:spMk id="2052" creationId="{C4E4288A-DFC8-40A2-90E5-70E851A933AD}"/>
          </ac:spMkLst>
        </pc:spChg>
        <pc:spChg chg="add del">
          <ac:chgData name="Direction de l’écoles d’Émines" userId="c7d2b931-3c37-4602-add8-c9cf37ad460b" providerId="ADAL" clId="{EAC1484D-BF6C-42C3-B90B-A303BCBD7301}" dt="2021-09-24T07:44:19.176" v="1812" actId="26606"/>
          <ac:spMkLst>
            <pc:docMk/>
            <pc:sldMk cId="644308237" sldId="279"/>
            <ac:spMk id="2055" creationId="{32FD50D0-1315-48C4-BB87-7646B049A0FA}"/>
          </ac:spMkLst>
        </pc:spChg>
        <pc:spChg chg="add del">
          <ac:chgData name="Direction de l’écoles d’Émines" userId="c7d2b931-3c37-4602-add8-c9cf37ad460b" providerId="ADAL" clId="{EAC1484D-BF6C-42C3-B90B-A303BCBD7301}" dt="2021-09-24T07:44:25.343" v="1814" actId="26606"/>
          <ac:spMkLst>
            <pc:docMk/>
            <pc:sldMk cId="644308237" sldId="279"/>
            <ac:spMk id="2061" creationId="{63F5877B-98C7-49DD-83AB-0F6F57CB6543}"/>
          </ac:spMkLst>
        </pc:spChg>
        <pc:spChg chg="add del">
          <ac:chgData name="Direction de l’écoles d’Émines" userId="c7d2b931-3c37-4602-add8-c9cf37ad460b" providerId="ADAL" clId="{EAC1484D-BF6C-42C3-B90B-A303BCBD7301}" dt="2021-09-24T07:44:25.343" v="1814" actId="26606"/>
          <ac:spMkLst>
            <pc:docMk/>
            <pc:sldMk cId="644308237" sldId="279"/>
            <ac:spMk id="2062" creationId="{4EA91930-66BC-4C41-B4F5-C31EB216F64B}"/>
          </ac:spMkLst>
        </pc:spChg>
        <pc:spChg chg="add del">
          <ac:chgData name="Direction de l’écoles d’Émines" userId="c7d2b931-3c37-4602-add8-c9cf37ad460b" providerId="ADAL" clId="{EAC1484D-BF6C-42C3-B90B-A303BCBD7301}" dt="2021-09-24T07:44:25.343" v="1814" actId="26606"/>
          <ac:spMkLst>
            <pc:docMk/>
            <pc:sldMk cId="644308237" sldId="279"/>
            <ac:spMk id="2063" creationId="{2A38CFE9-C30A-4551-ACCB-D5808FBC39CD}"/>
          </ac:spMkLst>
        </pc:spChg>
        <pc:spChg chg="add del">
          <ac:chgData name="Direction de l’écoles d’Émines" userId="c7d2b931-3c37-4602-add8-c9cf37ad460b" providerId="ADAL" clId="{EAC1484D-BF6C-42C3-B90B-A303BCBD7301}" dt="2021-09-24T07:44:25.343" v="1814" actId="26606"/>
          <ac:spMkLst>
            <pc:docMk/>
            <pc:sldMk cId="644308237" sldId="279"/>
            <ac:spMk id="2064" creationId="{67EF550F-47CE-4FB2-9DAC-12AD835C833D}"/>
          </ac:spMkLst>
        </pc:spChg>
        <pc:spChg chg="add del">
          <ac:chgData name="Direction de l’écoles d’Émines" userId="c7d2b931-3c37-4602-add8-c9cf37ad460b" providerId="ADAL" clId="{EAC1484D-BF6C-42C3-B90B-A303BCBD7301}" dt="2021-09-24T07:44:34.578" v="1816" actId="26606"/>
          <ac:spMkLst>
            <pc:docMk/>
            <pc:sldMk cId="644308237" sldId="279"/>
            <ac:spMk id="2066" creationId="{55C01129-3453-464D-A870-ED71C6E89D60}"/>
          </ac:spMkLst>
        </pc:spChg>
        <pc:spChg chg="add del">
          <ac:chgData name="Direction de l’écoles d’Émines" userId="c7d2b931-3c37-4602-add8-c9cf37ad460b" providerId="ADAL" clId="{EAC1484D-BF6C-42C3-B90B-A303BCBD7301}" dt="2021-09-24T07:44:34.578" v="1816" actId="26606"/>
          <ac:spMkLst>
            <pc:docMk/>
            <pc:sldMk cId="644308237" sldId="279"/>
            <ac:spMk id="2067" creationId="{9D2781A6-5C82-4764-B489-F9A599C0A7EB}"/>
          </ac:spMkLst>
        </pc:spChg>
        <pc:spChg chg="add del">
          <ac:chgData name="Direction de l’écoles d’Émines" userId="c7d2b931-3c37-4602-add8-c9cf37ad460b" providerId="ADAL" clId="{EAC1484D-BF6C-42C3-B90B-A303BCBD7301}" dt="2021-09-24T07:45:09.214" v="1825" actId="26606"/>
          <ac:spMkLst>
            <pc:docMk/>
            <pc:sldMk cId="644308237" sldId="279"/>
            <ac:spMk id="2069" creationId="{2B566528-1B12-4246-9431-5C2D7D081168}"/>
          </ac:spMkLst>
        </pc:spChg>
        <pc:spChg chg="add del">
          <ac:chgData name="Direction de l’écoles d’Émines" userId="c7d2b931-3c37-4602-add8-c9cf37ad460b" providerId="ADAL" clId="{EAC1484D-BF6C-42C3-B90B-A303BCBD7301}" dt="2021-09-24T07:45:09.198" v="1824" actId="26606"/>
          <ac:spMkLst>
            <pc:docMk/>
            <pc:sldMk cId="644308237" sldId="279"/>
            <ac:spMk id="2077" creationId="{5E39A796-BE83-48B1-B33F-35C4A32AAB57}"/>
          </ac:spMkLst>
        </pc:spChg>
        <pc:spChg chg="add del">
          <ac:chgData name="Direction de l’écoles d’Émines" userId="c7d2b931-3c37-4602-add8-c9cf37ad460b" providerId="ADAL" clId="{EAC1484D-BF6C-42C3-B90B-A303BCBD7301}" dt="2021-09-24T07:45:09.198" v="1824" actId="26606"/>
          <ac:spMkLst>
            <pc:docMk/>
            <pc:sldMk cId="644308237" sldId="279"/>
            <ac:spMk id="2078" creationId="{72F84B47-E267-4194-8194-831DB7B5547F}"/>
          </ac:spMkLst>
        </pc:spChg>
        <pc:spChg chg="add del">
          <ac:chgData name="Direction de l’écoles d’Émines" userId="c7d2b931-3c37-4602-add8-c9cf37ad460b" providerId="ADAL" clId="{EAC1484D-BF6C-42C3-B90B-A303BCBD7301}" dt="2021-09-24T07:47:04.189" v="1846" actId="26606"/>
          <ac:spMkLst>
            <pc:docMk/>
            <pc:sldMk cId="644308237" sldId="279"/>
            <ac:spMk id="2080" creationId="{A44CB4EE-83AD-4C56-872E-1E3F03E706BB}"/>
          </ac:spMkLst>
        </pc:spChg>
        <pc:spChg chg="add del">
          <ac:chgData name="Direction de l’écoles d’Émines" userId="c7d2b931-3c37-4602-add8-c9cf37ad460b" providerId="ADAL" clId="{EAC1484D-BF6C-42C3-B90B-A303BCBD7301}" dt="2021-09-24T07:47:04.189" v="1846" actId="26606"/>
          <ac:spMkLst>
            <pc:docMk/>
            <pc:sldMk cId="644308237" sldId="279"/>
            <ac:spMk id="2081" creationId="{9255E12D-D5B1-4FC4-8749-107188960747}"/>
          </ac:spMkLst>
        </pc:spChg>
        <pc:spChg chg="add del">
          <ac:chgData name="Direction de l’écoles d’Émines" userId="c7d2b931-3c37-4602-add8-c9cf37ad460b" providerId="ADAL" clId="{EAC1484D-BF6C-42C3-B90B-A303BCBD7301}" dt="2021-09-24T07:45:50.532" v="1833" actId="26606"/>
          <ac:spMkLst>
            <pc:docMk/>
            <pc:sldMk cId="644308237" sldId="279"/>
            <ac:spMk id="2083" creationId="{2B566528-1B12-4246-9431-5C2D7D081168}"/>
          </ac:spMkLst>
        </pc:spChg>
        <pc:spChg chg="add del">
          <ac:chgData name="Direction de l’écoles d’Émines" userId="c7d2b931-3c37-4602-add8-c9cf37ad460b" providerId="ADAL" clId="{EAC1484D-BF6C-42C3-B90B-A303BCBD7301}" dt="2021-09-24T07:46:41.843" v="1843" actId="26606"/>
          <ac:spMkLst>
            <pc:docMk/>
            <pc:sldMk cId="644308237" sldId="279"/>
            <ac:spMk id="2085" creationId="{E0D60ECE-8986-45DC-B7FE-EC7699B466B8}"/>
          </ac:spMkLst>
        </pc:spChg>
        <pc:spChg chg="add del">
          <ac:chgData name="Direction de l’écoles d’Émines" userId="c7d2b931-3c37-4602-add8-c9cf37ad460b" providerId="ADAL" clId="{EAC1484D-BF6C-42C3-B90B-A303BCBD7301}" dt="2021-09-24T07:46:03.139" v="1835" actId="26606"/>
          <ac:spMkLst>
            <pc:docMk/>
            <pc:sldMk cId="644308237" sldId="279"/>
            <ac:spMk id="2086" creationId="{1F40F483-2008-4A79-B173-4A9DA0AC3E4E}"/>
          </ac:spMkLst>
        </pc:spChg>
        <pc:spChg chg="add del">
          <ac:chgData name="Direction de l’écoles d’Émines" userId="c7d2b931-3c37-4602-add8-c9cf37ad460b" providerId="ADAL" clId="{EAC1484D-BF6C-42C3-B90B-A303BCBD7301}" dt="2021-09-24T07:46:03.139" v="1835" actId="26606"/>
          <ac:spMkLst>
            <pc:docMk/>
            <pc:sldMk cId="644308237" sldId="279"/>
            <ac:spMk id="2087" creationId="{D0446FEB-8296-4C58-A416-FE66BF9333A2}"/>
          </ac:spMkLst>
        </pc:spChg>
        <pc:spChg chg="add del">
          <ac:chgData name="Direction de l’écoles d’Émines" userId="c7d2b931-3c37-4602-add8-c9cf37ad460b" providerId="ADAL" clId="{EAC1484D-BF6C-42C3-B90B-A303BCBD7301}" dt="2021-09-24T07:46:03.139" v="1835" actId="26606"/>
          <ac:spMkLst>
            <pc:docMk/>
            <pc:sldMk cId="644308237" sldId="279"/>
            <ac:spMk id="2088" creationId="{B14F32D1-131A-4E26-9F16-AF1A8F488DC0}"/>
          </ac:spMkLst>
        </pc:spChg>
        <pc:spChg chg="add del">
          <ac:chgData name="Direction de l’écoles d’Émines" userId="c7d2b931-3c37-4602-add8-c9cf37ad460b" providerId="ADAL" clId="{EAC1484D-BF6C-42C3-B90B-A303BCBD7301}" dt="2021-09-24T07:46:03.139" v="1835" actId="26606"/>
          <ac:spMkLst>
            <pc:docMk/>
            <pc:sldMk cId="644308237" sldId="279"/>
            <ac:spMk id="2089" creationId="{1ABC2BC2-F576-4967-9EDA-93DBDDD8D1C4}"/>
          </ac:spMkLst>
        </pc:spChg>
        <pc:spChg chg="add del">
          <ac:chgData name="Direction de l’écoles d’Émines" userId="c7d2b931-3c37-4602-add8-c9cf37ad460b" providerId="ADAL" clId="{EAC1484D-BF6C-42C3-B90B-A303BCBD7301}" dt="2021-09-24T07:46:03.139" v="1835" actId="26606"/>
          <ac:spMkLst>
            <pc:docMk/>
            <pc:sldMk cId="644308237" sldId="279"/>
            <ac:spMk id="2090" creationId="{C1ED7A15-93F4-4241-81AA-1F6EDAE94F88}"/>
          </ac:spMkLst>
        </pc:spChg>
        <pc:spChg chg="add del">
          <ac:chgData name="Direction de l’écoles d’Émines" userId="c7d2b931-3c37-4602-add8-c9cf37ad460b" providerId="ADAL" clId="{EAC1484D-BF6C-42C3-B90B-A303BCBD7301}" dt="2021-09-24T07:46:41.843" v="1843" actId="26606"/>
          <ac:spMkLst>
            <pc:docMk/>
            <pc:sldMk cId="644308237" sldId="279"/>
            <ac:spMk id="2091" creationId="{96964194-5878-40D2-8EC0-DDC58387FA56}"/>
          </ac:spMkLst>
        </pc:spChg>
        <pc:spChg chg="add del">
          <ac:chgData name="Direction de l’écoles d’Émines" userId="c7d2b931-3c37-4602-add8-c9cf37ad460b" providerId="ADAL" clId="{EAC1484D-BF6C-42C3-B90B-A303BCBD7301}" dt="2021-09-24T07:46:20.633" v="1837" actId="26606"/>
          <ac:spMkLst>
            <pc:docMk/>
            <pc:sldMk cId="644308237" sldId="279"/>
            <ac:spMk id="2092" creationId="{A44CB4EE-83AD-4C56-872E-1E3F03E706BB}"/>
          </ac:spMkLst>
        </pc:spChg>
        <pc:spChg chg="add del">
          <ac:chgData name="Direction de l’écoles d’Émines" userId="c7d2b931-3c37-4602-add8-c9cf37ad460b" providerId="ADAL" clId="{EAC1484D-BF6C-42C3-B90B-A303BCBD7301}" dt="2021-09-24T07:46:20.633" v="1837" actId="26606"/>
          <ac:spMkLst>
            <pc:docMk/>
            <pc:sldMk cId="644308237" sldId="279"/>
            <ac:spMk id="2093" creationId="{9255E12D-D5B1-4FC4-8749-107188960747}"/>
          </ac:spMkLst>
        </pc:spChg>
        <pc:spChg chg="add del">
          <ac:chgData name="Direction de l’écoles d’Émines" userId="c7d2b931-3c37-4602-add8-c9cf37ad460b" providerId="ADAL" clId="{EAC1484D-BF6C-42C3-B90B-A303BCBD7301}" dt="2021-09-24T07:47:04.189" v="1845" actId="26606"/>
          <ac:spMkLst>
            <pc:docMk/>
            <pc:sldMk cId="644308237" sldId="279"/>
            <ac:spMk id="2094" creationId="{A2679492-7988-4050-9056-542444452411}"/>
          </ac:spMkLst>
        </pc:spChg>
        <pc:spChg chg="add del">
          <ac:chgData name="Direction de l’écoles d’Émines" userId="c7d2b931-3c37-4602-add8-c9cf37ad460b" providerId="ADAL" clId="{EAC1484D-BF6C-42C3-B90B-A303BCBD7301}" dt="2021-09-24T07:46:30.913" v="1839" actId="26606"/>
          <ac:spMkLst>
            <pc:docMk/>
            <pc:sldMk cId="644308237" sldId="279"/>
            <ac:spMk id="2095" creationId="{4F74D28C-3268-4E35-8EE1-D92CB4A85A7D}"/>
          </ac:spMkLst>
        </pc:spChg>
        <pc:spChg chg="add del">
          <ac:chgData name="Direction de l’écoles d’Émines" userId="c7d2b931-3c37-4602-add8-c9cf37ad460b" providerId="ADAL" clId="{EAC1484D-BF6C-42C3-B90B-A303BCBD7301}" dt="2021-09-24T07:47:04.189" v="1845" actId="26606"/>
          <ac:spMkLst>
            <pc:docMk/>
            <pc:sldMk cId="644308237" sldId="279"/>
            <ac:spMk id="2096" creationId="{B091B163-7D61-4891-ABCF-5C13D9C418D0}"/>
          </ac:spMkLst>
        </pc:spChg>
        <pc:spChg chg="add del">
          <ac:chgData name="Direction de l’écoles d’Émines" userId="c7d2b931-3c37-4602-add8-c9cf37ad460b" providerId="ADAL" clId="{EAC1484D-BF6C-42C3-B90B-A303BCBD7301}" dt="2021-09-24T07:47:54.328" v="1847" actId="26606"/>
          <ac:spMkLst>
            <pc:docMk/>
            <pc:sldMk cId="644308237" sldId="279"/>
            <ac:spMk id="2099" creationId="{A2679492-7988-4050-9056-542444452411}"/>
          </ac:spMkLst>
        </pc:spChg>
        <pc:spChg chg="add del">
          <ac:chgData name="Direction de l’écoles d’Émines" userId="c7d2b931-3c37-4602-add8-c9cf37ad460b" providerId="ADAL" clId="{EAC1484D-BF6C-42C3-B90B-A303BCBD7301}" dt="2021-09-24T07:47:54.328" v="1847" actId="26606"/>
          <ac:spMkLst>
            <pc:docMk/>
            <pc:sldMk cId="644308237" sldId="279"/>
            <ac:spMk id="2100" creationId="{B091B163-7D61-4891-ABCF-5C13D9C418D0}"/>
          </ac:spMkLst>
        </pc:spChg>
        <pc:grpChg chg="add del">
          <ac:chgData name="Direction de l’écoles d’Émines" userId="c7d2b931-3c37-4602-add8-c9cf37ad460b" providerId="ADAL" clId="{EAC1484D-BF6C-42C3-B90B-A303BCBD7301}" dt="2021-09-24T07:45:50.532" v="1833" actId="26606"/>
          <ac:grpSpMkLst>
            <pc:docMk/>
            <pc:sldMk cId="644308237" sldId="279"/>
            <ac:grpSpMk id="196" creationId="{DC8D6E3B-FFED-480F-941D-FE376375B8B7}"/>
          </ac:grpSpMkLst>
        </pc:grpChg>
        <pc:grpChg chg="add del">
          <ac:chgData name="Direction de l’écoles d’Émines" userId="c7d2b931-3c37-4602-add8-c9cf37ad460b" providerId="ADAL" clId="{EAC1484D-BF6C-42C3-B90B-A303BCBD7301}" dt="2021-09-24T07:44:15.563" v="1810" actId="26606"/>
          <ac:grpSpMkLst>
            <pc:docMk/>
            <pc:sldMk cId="644308237" sldId="279"/>
            <ac:grpSpMk id="2053" creationId="{B63C2D82-D4FA-4A37-BB01-1E7B21E4FF20}"/>
          </ac:grpSpMkLst>
        </pc:grpChg>
        <pc:grpChg chg="add del">
          <ac:chgData name="Direction de l’écoles d’Émines" userId="c7d2b931-3c37-4602-add8-c9cf37ad460b" providerId="ADAL" clId="{EAC1484D-BF6C-42C3-B90B-A303BCBD7301}" dt="2021-09-24T07:44:19.176" v="1812" actId="26606"/>
          <ac:grpSpMkLst>
            <pc:docMk/>
            <pc:sldMk cId="644308237" sldId="279"/>
            <ac:grpSpMk id="2056" creationId="{CA83E95F-11F0-4EF3-B911-EC4A265F0826}"/>
          </ac:grpSpMkLst>
        </pc:grpChg>
        <pc:grpChg chg="add del">
          <ac:chgData name="Direction de l’écoles d’Émines" userId="c7d2b931-3c37-4602-add8-c9cf37ad460b" providerId="ADAL" clId="{EAC1484D-BF6C-42C3-B90B-A303BCBD7301}" dt="2021-09-24T07:45:09.214" v="1825" actId="26606"/>
          <ac:grpSpMkLst>
            <pc:docMk/>
            <pc:sldMk cId="644308237" sldId="279"/>
            <ac:grpSpMk id="2070" creationId="{5995D10D-E9C9-47DB-AE7E-801FEF38F5C9}"/>
          </ac:grpSpMkLst>
        </pc:grpChg>
        <pc:grpChg chg="add del">
          <ac:chgData name="Direction de l’écoles d’Émines" userId="c7d2b931-3c37-4602-add8-c9cf37ad460b" providerId="ADAL" clId="{EAC1484D-BF6C-42C3-B90B-A303BCBD7301}" dt="2021-09-24T07:45:09.214" v="1825" actId="26606"/>
          <ac:grpSpMkLst>
            <pc:docMk/>
            <pc:sldMk cId="644308237" sldId="279"/>
            <ac:grpSpMk id="2072" creationId="{828A5161-06F1-46CF-8AD7-844680A59E13}"/>
          </ac:grpSpMkLst>
        </pc:grpChg>
        <pc:grpChg chg="add del">
          <ac:chgData name="Direction de l’écoles d’Émines" userId="c7d2b931-3c37-4602-add8-c9cf37ad460b" providerId="ADAL" clId="{EAC1484D-BF6C-42C3-B90B-A303BCBD7301}" dt="2021-09-24T07:45:50.532" v="1833" actId="26606"/>
          <ac:grpSpMkLst>
            <pc:docMk/>
            <pc:sldMk cId="644308237" sldId="279"/>
            <ac:grpSpMk id="2084" creationId="{4724F874-E407-41A5-918C-1CF5DF5269E1}"/>
          </ac:grpSpMkLst>
        </pc:grpChg>
        <pc:picChg chg="add del mod ord">
          <ac:chgData name="Direction de l’écoles d’Émines" userId="c7d2b931-3c37-4602-add8-c9cf37ad460b" providerId="ADAL" clId="{EAC1484D-BF6C-42C3-B90B-A303BCBD7301}" dt="2021-09-24T07:44:48.081" v="1818" actId="478"/>
          <ac:picMkLst>
            <pc:docMk/>
            <pc:sldMk cId="644308237" sldId="279"/>
            <ac:picMk id="5" creationId="{113D3311-1C9B-47ED-AAD0-F69F30E5FB01}"/>
          </ac:picMkLst>
        </pc:picChg>
        <pc:picChg chg="add mod ord">
          <ac:chgData name="Direction de l’écoles d’Émines" userId="c7d2b931-3c37-4602-add8-c9cf37ad460b" providerId="ADAL" clId="{EAC1484D-BF6C-42C3-B90B-A303BCBD7301}" dt="2021-09-24T07:50:23.325" v="1864" actId="1076"/>
          <ac:picMkLst>
            <pc:docMk/>
            <pc:sldMk cId="644308237" sldId="279"/>
            <ac:picMk id="2050" creationId="{BF080FF9-524C-4ABA-90C4-83F9121F6790}"/>
          </ac:picMkLst>
        </pc:picChg>
        <pc:cxnChg chg="add del">
          <ac:chgData name="Direction de l’écoles d’Émines" userId="c7d2b931-3c37-4602-add8-c9cf37ad460b" providerId="ADAL" clId="{EAC1484D-BF6C-42C3-B90B-A303BCBD7301}" dt="2021-09-24T07:45:05.080" v="1822" actId="26606"/>
          <ac:cxnSpMkLst>
            <pc:docMk/>
            <pc:sldMk cId="644308237" sldId="279"/>
            <ac:cxnSpMk id="2075" creationId="{A7F400EE-A8A5-48AF-B4D6-291B52C6F0B0}"/>
          </ac:cxnSpMkLst>
        </pc:cxnChg>
        <pc:cxnChg chg="add del">
          <ac:chgData name="Direction de l’écoles d’Émines" userId="c7d2b931-3c37-4602-add8-c9cf37ad460b" providerId="ADAL" clId="{EAC1484D-BF6C-42C3-B90B-A303BCBD7301}" dt="2021-09-24T07:47:04.189" v="1845" actId="26606"/>
          <ac:cxnSpMkLst>
            <pc:docMk/>
            <pc:sldMk cId="644308237" sldId="279"/>
            <ac:cxnSpMk id="2097" creationId="{C49DA8F6-BCC1-4447-B54C-57856834B94B}"/>
          </ac:cxnSpMkLst>
        </pc:cxnChg>
        <pc:cxnChg chg="add del">
          <ac:chgData name="Direction de l’écoles d’Émines" userId="c7d2b931-3c37-4602-add8-c9cf37ad460b" providerId="ADAL" clId="{EAC1484D-BF6C-42C3-B90B-A303BCBD7301}" dt="2021-09-24T07:47:54.328" v="1847" actId="26606"/>
          <ac:cxnSpMkLst>
            <pc:docMk/>
            <pc:sldMk cId="644308237" sldId="279"/>
            <ac:cxnSpMk id="2101" creationId="{C49DA8F6-BCC1-4447-B54C-57856834B94B}"/>
          </ac:cxnSpMkLst>
        </pc:cxnChg>
      </pc:sldChg>
      <pc:sldChg chg="addSp delSp modSp new mod setBg setClrOvrMap">
        <pc:chgData name="Direction de l’écoles d’Émines" userId="c7d2b931-3c37-4602-add8-c9cf37ad460b" providerId="ADAL" clId="{EAC1484D-BF6C-42C3-B90B-A303BCBD7301}" dt="2021-09-24T07:55:06.776" v="1895" actId="255"/>
        <pc:sldMkLst>
          <pc:docMk/>
          <pc:sldMk cId="766626471" sldId="280"/>
        </pc:sldMkLst>
        <pc:spChg chg="add del mod">
          <ac:chgData name="Direction de l’écoles d’Émines" userId="c7d2b931-3c37-4602-add8-c9cf37ad460b" providerId="ADAL" clId="{EAC1484D-BF6C-42C3-B90B-A303BCBD7301}" dt="2021-09-24T07:51:28.974" v="1867" actId="478"/>
          <ac:spMkLst>
            <pc:docMk/>
            <pc:sldMk cId="766626471" sldId="280"/>
            <ac:spMk id="3" creationId="{530A6366-A227-4619-90AB-B3286EA3103D}"/>
          </ac:spMkLst>
        </pc:spChg>
        <pc:spChg chg="add mod ord">
          <ac:chgData name="Direction de l’écoles d’Émines" userId="c7d2b931-3c37-4602-add8-c9cf37ad460b" providerId="ADAL" clId="{EAC1484D-BF6C-42C3-B90B-A303BCBD7301}" dt="2021-09-24T07:55:06.776" v="1895" actId="255"/>
          <ac:spMkLst>
            <pc:docMk/>
            <pc:sldMk cId="766626471" sldId="280"/>
            <ac:spMk id="5" creationId="{ADAD4A10-DB8B-4A04-A644-B4083246A7D7}"/>
          </ac:spMkLst>
        </pc:spChg>
        <pc:spChg chg="add del">
          <ac:chgData name="Direction de l’écoles d’Émines" userId="c7d2b931-3c37-4602-add8-c9cf37ad460b" providerId="ADAL" clId="{EAC1484D-BF6C-42C3-B90B-A303BCBD7301}" dt="2021-09-24T07:53:23.490" v="1875" actId="26606"/>
          <ac:spMkLst>
            <pc:docMk/>
            <pc:sldMk cId="766626471" sldId="280"/>
            <ac:spMk id="72" creationId="{201CC55D-ED54-4C5C-95E6-10947BD1103B}"/>
          </ac:spMkLst>
        </pc:spChg>
        <pc:spChg chg="add del">
          <ac:chgData name="Direction de l’écoles d’Émines" userId="c7d2b931-3c37-4602-add8-c9cf37ad460b" providerId="ADAL" clId="{EAC1484D-BF6C-42C3-B90B-A303BCBD7301}" dt="2021-09-24T07:53:44.405" v="1882" actId="26606"/>
          <ac:spMkLst>
            <pc:docMk/>
            <pc:sldMk cId="766626471" sldId="280"/>
            <ac:spMk id="76" creationId="{6CB927A4-E432-4310-9CD5-E89FF5063179}"/>
          </ac:spMkLst>
        </pc:spChg>
        <pc:spChg chg="add del">
          <ac:chgData name="Direction de l’écoles d’Émines" userId="c7d2b931-3c37-4602-add8-c9cf37ad460b" providerId="ADAL" clId="{EAC1484D-BF6C-42C3-B90B-A303BCBD7301}" dt="2021-09-24T07:53:23.490" v="1875" actId="26606"/>
          <ac:spMkLst>
            <pc:docMk/>
            <pc:sldMk cId="766626471" sldId="280"/>
            <ac:spMk id="78" creationId="{3873B707-463F-40B0-8227-E8CC6C67EB25}"/>
          </ac:spMkLst>
        </pc:spChg>
        <pc:spChg chg="add del">
          <ac:chgData name="Direction de l’écoles d’Émines" userId="c7d2b931-3c37-4602-add8-c9cf37ad460b" providerId="ADAL" clId="{EAC1484D-BF6C-42C3-B90B-A303BCBD7301}" dt="2021-09-24T07:53:23.490" v="1875" actId="26606"/>
          <ac:spMkLst>
            <pc:docMk/>
            <pc:sldMk cId="766626471" sldId="280"/>
            <ac:spMk id="80" creationId="{C13237C8-E62C-4F0D-A318-BD6FB6C2D138}"/>
          </ac:spMkLst>
        </pc:spChg>
        <pc:spChg chg="add del">
          <ac:chgData name="Direction de l’écoles d’Émines" userId="c7d2b931-3c37-4602-add8-c9cf37ad460b" providerId="ADAL" clId="{EAC1484D-BF6C-42C3-B90B-A303BCBD7301}" dt="2021-09-24T07:53:23.490" v="1875" actId="26606"/>
          <ac:spMkLst>
            <pc:docMk/>
            <pc:sldMk cId="766626471" sldId="280"/>
            <ac:spMk id="82" creationId="{19C9EAEA-39D0-4B0E-A0EB-51E7B26740B1}"/>
          </ac:spMkLst>
        </pc:spChg>
        <pc:spChg chg="add del">
          <ac:chgData name="Direction de l’écoles d’Émines" userId="c7d2b931-3c37-4602-add8-c9cf37ad460b" providerId="ADAL" clId="{EAC1484D-BF6C-42C3-B90B-A303BCBD7301}" dt="2021-09-24T07:53:44.389" v="1881" actId="26606"/>
          <ac:spMkLst>
            <pc:docMk/>
            <pc:sldMk cId="766626471" sldId="280"/>
            <ac:spMk id="144" creationId="{9B76D444-2756-434F-AE61-96D69830C13E}"/>
          </ac:spMkLst>
        </pc:spChg>
        <pc:spChg chg="add del">
          <ac:chgData name="Direction de l’écoles d’Émines" userId="c7d2b931-3c37-4602-add8-c9cf37ad460b" providerId="ADAL" clId="{EAC1484D-BF6C-42C3-B90B-A303BCBD7301}" dt="2021-09-24T07:53:44.389" v="1881" actId="26606"/>
          <ac:spMkLst>
            <pc:docMk/>
            <pc:sldMk cId="766626471" sldId="280"/>
            <ac:spMk id="146" creationId="{0AF80B57-54E2-4D01-8731-3F38B0C56C95}"/>
          </ac:spMkLst>
        </pc:spChg>
        <pc:spChg chg="add del">
          <ac:chgData name="Direction de l’écoles d’Émines" userId="c7d2b931-3c37-4602-add8-c9cf37ad460b" providerId="ADAL" clId="{EAC1484D-BF6C-42C3-B90B-A303BCBD7301}" dt="2021-09-24T07:54:22.850" v="1891" actId="26606"/>
          <ac:spMkLst>
            <pc:docMk/>
            <pc:sldMk cId="766626471" sldId="280"/>
            <ac:spMk id="148" creationId="{6CB927A4-E432-4310-9CD5-E89FF5063179}"/>
          </ac:spMkLst>
        </pc:spChg>
        <pc:spChg chg="add del">
          <ac:chgData name="Direction de l’écoles d’Émines" userId="c7d2b931-3c37-4602-add8-c9cf37ad460b" providerId="ADAL" clId="{EAC1484D-BF6C-42C3-B90B-A303BCBD7301}" dt="2021-09-24T07:54:22.850" v="1891" actId="26606"/>
          <ac:spMkLst>
            <pc:docMk/>
            <pc:sldMk cId="766626471" sldId="280"/>
            <ac:spMk id="150" creationId="{1453BF6C-B012-48B7-B4E8-6D7AC7C27D02}"/>
          </ac:spMkLst>
        </pc:spChg>
        <pc:spChg chg="add del">
          <ac:chgData name="Direction de l’écoles d’Émines" userId="c7d2b931-3c37-4602-add8-c9cf37ad460b" providerId="ADAL" clId="{EAC1484D-BF6C-42C3-B90B-A303BCBD7301}" dt="2021-09-24T07:54:22.850" v="1891" actId="26606"/>
          <ac:spMkLst>
            <pc:docMk/>
            <pc:sldMk cId="766626471" sldId="280"/>
            <ac:spMk id="152" creationId="{E3020543-B24B-4EC4-8FFC-8DD88EEA91A8}"/>
          </ac:spMkLst>
        </pc:spChg>
        <pc:spChg chg="add del">
          <ac:chgData name="Direction de l’écoles d’Émines" userId="c7d2b931-3c37-4602-add8-c9cf37ad460b" providerId="ADAL" clId="{EAC1484D-BF6C-42C3-B90B-A303BCBD7301}" dt="2021-09-24T07:54:08.182" v="1886" actId="26606"/>
          <ac:spMkLst>
            <pc:docMk/>
            <pc:sldMk cId="766626471" sldId="280"/>
            <ac:spMk id="192" creationId="{7D07B7BC-3270-4CF3-A7AA-0937908AD58A}"/>
          </ac:spMkLst>
        </pc:spChg>
        <pc:spChg chg="add del">
          <ac:chgData name="Direction de l’écoles d’Émines" userId="c7d2b931-3c37-4602-add8-c9cf37ad460b" providerId="ADAL" clId="{EAC1484D-BF6C-42C3-B90B-A303BCBD7301}" dt="2021-09-24T07:54:22.841" v="1890" actId="26606"/>
          <ac:spMkLst>
            <pc:docMk/>
            <pc:sldMk cId="766626471" sldId="280"/>
            <ac:spMk id="195" creationId="{21BDEC81-16A7-4451-B893-C15000083B77}"/>
          </ac:spMkLst>
        </pc:spChg>
        <pc:spChg chg="add del">
          <ac:chgData name="Direction de l’écoles d’Émines" userId="c7d2b931-3c37-4602-add8-c9cf37ad460b" providerId="ADAL" clId="{EAC1484D-BF6C-42C3-B90B-A303BCBD7301}" dt="2021-09-24T07:53:28.472" v="1877" actId="26606"/>
          <ac:spMkLst>
            <pc:docMk/>
            <pc:sldMk cId="766626471" sldId="280"/>
            <ac:spMk id="3077" creationId="{357DD0D3-F869-46D0-944C-6EC60E19E351}"/>
          </ac:spMkLst>
        </pc:spChg>
        <pc:spChg chg="add del">
          <ac:chgData name="Direction de l’écoles d’Émines" userId="c7d2b931-3c37-4602-add8-c9cf37ad460b" providerId="ADAL" clId="{EAC1484D-BF6C-42C3-B90B-A303BCBD7301}" dt="2021-09-24T07:53:44.405" v="1882" actId="26606"/>
          <ac:spMkLst>
            <pc:docMk/>
            <pc:sldMk cId="766626471" sldId="280"/>
            <ac:spMk id="3079" creationId="{327D73B4-9F5C-4A64-A179-51B9500CB8B5}"/>
          </ac:spMkLst>
        </pc:spChg>
        <pc:spChg chg="add del">
          <ac:chgData name="Direction de l’écoles d’Émines" userId="c7d2b931-3c37-4602-add8-c9cf37ad460b" providerId="ADAL" clId="{EAC1484D-BF6C-42C3-B90B-A303BCBD7301}" dt="2021-09-24T07:53:44.405" v="1882" actId="26606"/>
          <ac:spMkLst>
            <pc:docMk/>
            <pc:sldMk cId="766626471" sldId="280"/>
            <ac:spMk id="3080" creationId="{C1F06963-6374-4B48-844F-071A9BAAAE02}"/>
          </ac:spMkLst>
        </pc:spChg>
        <pc:spChg chg="add del">
          <ac:chgData name="Direction de l’écoles d’Émines" userId="c7d2b931-3c37-4602-add8-c9cf37ad460b" providerId="ADAL" clId="{EAC1484D-BF6C-42C3-B90B-A303BCBD7301}" dt="2021-09-24T07:53:44.405" v="1882" actId="26606"/>
          <ac:spMkLst>
            <pc:docMk/>
            <pc:sldMk cId="766626471" sldId="280"/>
            <ac:spMk id="3081" creationId="{1453BF6C-B012-48B7-B4E8-6D7AC7C27D02}"/>
          </ac:spMkLst>
        </pc:spChg>
        <pc:spChg chg="add del">
          <ac:chgData name="Direction de l’écoles d’Émines" userId="c7d2b931-3c37-4602-add8-c9cf37ad460b" providerId="ADAL" clId="{EAC1484D-BF6C-42C3-B90B-A303BCBD7301}" dt="2021-09-24T07:53:44.405" v="1882" actId="26606"/>
          <ac:spMkLst>
            <pc:docMk/>
            <pc:sldMk cId="766626471" sldId="280"/>
            <ac:spMk id="3082" creationId="{E3020543-B24B-4EC4-8FFC-8DD88EEA91A8}"/>
          </ac:spMkLst>
        </pc:spChg>
        <pc:spChg chg="add del">
          <ac:chgData name="Direction de l’écoles d’Émines" userId="c7d2b931-3c37-4602-add8-c9cf37ad460b" providerId="ADAL" clId="{EAC1484D-BF6C-42C3-B90B-A303BCBD7301}" dt="2021-09-24T07:54:22.850" v="1891" actId="26606"/>
          <ac:spMkLst>
            <pc:docMk/>
            <pc:sldMk cId="766626471" sldId="280"/>
            <ac:spMk id="3085" creationId="{327D73B4-9F5C-4A64-A179-51B9500CB8B5}"/>
          </ac:spMkLst>
        </pc:spChg>
        <pc:spChg chg="add del">
          <ac:chgData name="Direction de l’écoles d’Émines" userId="c7d2b931-3c37-4602-add8-c9cf37ad460b" providerId="ADAL" clId="{EAC1484D-BF6C-42C3-B90B-A303BCBD7301}" dt="2021-09-24T07:54:22.850" v="1891" actId="26606"/>
          <ac:spMkLst>
            <pc:docMk/>
            <pc:sldMk cId="766626471" sldId="280"/>
            <ac:spMk id="3086" creationId="{C1F06963-6374-4B48-844F-071A9BAAAE02}"/>
          </ac:spMkLst>
        </pc:spChg>
        <pc:spChg chg="add del">
          <ac:chgData name="Direction de l’écoles d’Émines" userId="c7d2b931-3c37-4602-add8-c9cf37ad460b" providerId="ADAL" clId="{EAC1484D-BF6C-42C3-B90B-A303BCBD7301}" dt="2021-09-24T07:54:11.829" v="1888" actId="26606"/>
          <ac:spMkLst>
            <pc:docMk/>
            <pc:sldMk cId="766626471" sldId="280"/>
            <ac:spMk id="3088" creationId="{AC5782D3-6CED-43A7-BE35-09C48F8091FB}"/>
          </ac:spMkLst>
        </pc:spChg>
        <pc:spChg chg="add del">
          <ac:chgData name="Direction de l’écoles d’Émines" userId="c7d2b931-3c37-4602-add8-c9cf37ad460b" providerId="ADAL" clId="{EAC1484D-BF6C-42C3-B90B-A303BCBD7301}" dt="2021-09-24T07:54:11.829" v="1888" actId="26606"/>
          <ac:spMkLst>
            <pc:docMk/>
            <pc:sldMk cId="766626471" sldId="280"/>
            <ac:spMk id="3089" creationId="{6721F593-ECD2-4B5B-AAE4-0866A4CDC970}"/>
          </ac:spMkLst>
        </pc:spChg>
        <pc:spChg chg="add del">
          <ac:chgData name="Direction de l’écoles d’Émines" userId="c7d2b931-3c37-4602-add8-c9cf37ad460b" providerId="ADAL" clId="{EAC1484D-BF6C-42C3-B90B-A303BCBD7301}" dt="2021-09-24T07:54:11.829" v="1888" actId="26606"/>
          <ac:spMkLst>
            <pc:docMk/>
            <pc:sldMk cId="766626471" sldId="280"/>
            <ac:spMk id="3090" creationId="{71DEE99F-D18C-4025-BA3F-CEBF5258ED3D}"/>
          </ac:spMkLst>
        </pc:spChg>
        <pc:spChg chg="add del">
          <ac:chgData name="Direction de l’écoles d’Émines" userId="c7d2b931-3c37-4602-add8-c9cf37ad460b" providerId="ADAL" clId="{EAC1484D-BF6C-42C3-B90B-A303BCBD7301}" dt="2021-09-24T07:54:11.829" v="1888" actId="26606"/>
          <ac:spMkLst>
            <pc:docMk/>
            <pc:sldMk cId="766626471" sldId="280"/>
            <ac:spMk id="3091" creationId="{976FA5D9-3A7C-4FA7-9BA8-1905D703FD77}"/>
          </ac:spMkLst>
        </pc:spChg>
        <pc:spChg chg="add del">
          <ac:chgData name="Direction de l’écoles d’Émines" userId="c7d2b931-3c37-4602-add8-c9cf37ad460b" providerId="ADAL" clId="{EAC1484D-BF6C-42C3-B90B-A303BCBD7301}" dt="2021-09-24T07:54:11.829" v="1888" actId="26606"/>
          <ac:spMkLst>
            <pc:docMk/>
            <pc:sldMk cId="766626471" sldId="280"/>
            <ac:spMk id="3092" creationId="{4652D57C-331F-43B8-9C07-69FBA9C0279E}"/>
          </ac:spMkLst>
        </pc:spChg>
        <pc:spChg chg="add del">
          <ac:chgData name="Direction de l’écoles d’Émines" userId="c7d2b931-3c37-4602-add8-c9cf37ad460b" providerId="ADAL" clId="{EAC1484D-BF6C-42C3-B90B-A303BCBD7301}" dt="2021-09-24T07:54:22.841" v="1890" actId="26606"/>
          <ac:spMkLst>
            <pc:docMk/>
            <pc:sldMk cId="766626471" sldId="280"/>
            <ac:spMk id="3094" creationId="{0D7B6173-1D58-48E2-83CF-37350F315F75}"/>
          </ac:spMkLst>
        </pc:spChg>
        <pc:spChg chg="add del">
          <ac:chgData name="Direction de l’écoles d’Émines" userId="c7d2b931-3c37-4602-add8-c9cf37ad460b" providerId="ADAL" clId="{EAC1484D-BF6C-42C3-B90B-A303BCBD7301}" dt="2021-09-24T07:54:22.841" v="1890" actId="26606"/>
          <ac:spMkLst>
            <pc:docMk/>
            <pc:sldMk cId="766626471" sldId="280"/>
            <ac:spMk id="3095" creationId="{02EBFA83-D4DB-4CA0-B229-9E44634D7FE9}"/>
          </ac:spMkLst>
        </pc:spChg>
        <pc:spChg chg="add del">
          <ac:chgData name="Direction de l’écoles d’Émines" userId="c7d2b931-3c37-4602-add8-c9cf37ad460b" providerId="ADAL" clId="{EAC1484D-BF6C-42C3-B90B-A303BCBD7301}" dt="2021-09-24T07:54:22.841" v="1890" actId="26606"/>
          <ac:spMkLst>
            <pc:docMk/>
            <pc:sldMk cId="766626471" sldId="280"/>
            <ac:spMk id="3096" creationId="{26A515A1-4D80-430E-BE0A-71A290516A82}"/>
          </ac:spMkLst>
        </pc:spChg>
        <pc:spChg chg="add">
          <ac:chgData name="Direction de l’écoles d’Émines" userId="c7d2b931-3c37-4602-add8-c9cf37ad460b" providerId="ADAL" clId="{EAC1484D-BF6C-42C3-B90B-A303BCBD7301}" dt="2021-09-24T07:54:22.850" v="1891" actId="26606"/>
          <ac:spMkLst>
            <pc:docMk/>
            <pc:sldMk cId="766626471" sldId="280"/>
            <ac:spMk id="3098" creationId="{B6FACB3C-9069-4791-BC5C-0DB7CD19B853}"/>
          </ac:spMkLst>
        </pc:spChg>
        <pc:spChg chg="add">
          <ac:chgData name="Direction de l’écoles d’Émines" userId="c7d2b931-3c37-4602-add8-c9cf37ad460b" providerId="ADAL" clId="{EAC1484D-BF6C-42C3-B90B-A303BCBD7301}" dt="2021-09-24T07:54:22.850" v="1891" actId="26606"/>
          <ac:spMkLst>
            <pc:docMk/>
            <pc:sldMk cId="766626471" sldId="280"/>
            <ac:spMk id="3099" creationId="{71F2038E-D777-4B76-81DD-DD13EE91B9DD}"/>
          </ac:spMkLst>
        </pc:spChg>
        <pc:grpChg chg="add del">
          <ac:chgData name="Direction de l’écoles d’Émines" userId="c7d2b931-3c37-4602-add8-c9cf37ad460b" providerId="ADAL" clId="{EAC1484D-BF6C-42C3-B90B-A303BCBD7301}" dt="2021-09-24T07:53:23.490" v="1875" actId="26606"/>
          <ac:grpSpMkLst>
            <pc:docMk/>
            <pc:sldMk cId="766626471" sldId="280"/>
            <ac:grpSpMk id="74" creationId="{1DE889C7-FAD6-4397-98E2-05D503484459}"/>
          </ac:grpSpMkLst>
        </pc:grpChg>
        <pc:grpChg chg="add del">
          <ac:chgData name="Direction de l’écoles d’Émines" userId="c7d2b931-3c37-4602-add8-c9cf37ad460b" providerId="ADAL" clId="{EAC1484D-BF6C-42C3-B90B-A303BCBD7301}" dt="2021-09-24T07:54:08.182" v="1886" actId="26606"/>
          <ac:grpSpMkLst>
            <pc:docMk/>
            <pc:sldMk cId="766626471" sldId="280"/>
            <ac:grpSpMk id="193" creationId="{F25CF9F0-F8C1-414D-B348-B5FA27CCE6C4}"/>
          </ac:grpSpMkLst>
        </pc:grpChg>
        <pc:grpChg chg="add del">
          <ac:chgData name="Direction de l’écoles d’Émines" userId="c7d2b931-3c37-4602-add8-c9cf37ad460b" providerId="ADAL" clId="{EAC1484D-BF6C-42C3-B90B-A303BCBD7301}" dt="2021-09-24T07:54:08.182" v="1886" actId="26606"/>
          <ac:grpSpMkLst>
            <pc:docMk/>
            <pc:sldMk cId="766626471" sldId="280"/>
            <ac:grpSpMk id="196" creationId="{B21CE605-3A03-402B-BB38-A81222A0BE93}"/>
          </ac:grpSpMkLst>
        </pc:grpChg>
        <pc:grpChg chg="add">
          <ac:chgData name="Direction de l’écoles d’Émines" userId="c7d2b931-3c37-4602-add8-c9cf37ad460b" providerId="ADAL" clId="{EAC1484D-BF6C-42C3-B90B-A303BCBD7301}" dt="2021-09-24T07:54:22.850" v="1891" actId="26606"/>
          <ac:grpSpMkLst>
            <pc:docMk/>
            <pc:sldMk cId="766626471" sldId="280"/>
            <ac:grpSpMk id="3100" creationId="{DD354807-230F-4402-B1B9-F733A8F1F190}"/>
          </ac:grpSpMkLst>
        </pc:grpChg>
        <pc:graphicFrameChg chg="add del mod">
          <ac:chgData name="Direction de l’écoles d’Émines" userId="c7d2b931-3c37-4602-add8-c9cf37ad460b" providerId="ADAL" clId="{EAC1484D-BF6C-42C3-B90B-A303BCBD7301}" dt="2021-09-24T07:51:28.974" v="1867" actId="478"/>
          <ac:graphicFrameMkLst>
            <pc:docMk/>
            <pc:sldMk cId="766626471" sldId="280"/>
            <ac:graphicFrameMk id="2" creationId="{49BAC473-B075-4B2D-B8CB-77E30D794479}"/>
          </ac:graphicFrameMkLst>
        </pc:graphicFrameChg>
        <pc:picChg chg="add del">
          <ac:chgData name="Direction de l’écoles d’Émines" userId="c7d2b931-3c37-4602-add8-c9cf37ad460b" providerId="ADAL" clId="{EAC1484D-BF6C-42C3-B90B-A303BCBD7301}" dt="2021-09-24T07:54:22.841" v="1890" actId="26606"/>
          <ac:picMkLst>
            <pc:docMk/>
            <pc:sldMk cId="766626471" sldId="280"/>
            <ac:picMk id="194" creationId="{B0DAC8FB-A162-44E3-A606-C855A03A5B09}"/>
          </ac:picMkLst>
        </pc:picChg>
        <pc:picChg chg="add mod ord">
          <ac:chgData name="Direction de l’écoles d’Émines" userId="c7d2b931-3c37-4602-add8-c9cf37ad460b" providerId="ADAL" clId="{EAC1484D-BF6C-42C3-B90B-A303BCBD7301}" dt="2021-09-24T07:54:27.892" v="1892" actId="14100"/>
          <ac:picMkLst>
            <pc:docMk/>
            <pc:sldMk cId="766626471" sldId="280"/>
            <ac:picMk id="3075" creationId="{4CD25F9A-A7C3-45CF-AF0D-695A744287F9}"/>
          </ac:picMkLst>
        </pc:picChg>
        <pc:cxnChg chg="add del">
          <ac:chgData name="Direction de l’écoles d’Émines" userId="c7d2b931-3c37-4602-add8-c9cf37ad460b" providerId="ADAL" clId="{EAC1484D-BF6C-42C3-B90B-A303BCBD7301}" dt="2021-09-24T07:54:22.850" v="1891" actId="26606"/>
          <ac:cxnSpMkLst>
            <pc:docMk/>
            <pc:sldMk cId="766626471" sldId="280"/>
            <ac:cxnSpMk id="154" creationId="{C49DA8F6-BCC1-4447-B54C-57856834B94B}"/>
          </ac:cxnSpMkLst>
        </pc:cxnChg>
        <pc:cxnChg chg="add del">
          <ac:chgData name="Direction de l’écoles d’Émines" userId="c7d2b931-3c37-4602-add8-c9cf37ad460b" providerId="ADAL" clId="{EAC1484D-BF6C-42C3-B90B-A303BCBD7301}" dt="2021-09-24T07:53:44.405" v="1882" actId="26606"/>
          <ac:cxnSpMkLst>
            <pc:docMk/>
            <pc:sldMk cId="766626471" sldId="280"/>
            <ac:cxnSpMk id="3083" creationId="{C49DA8F6-BCC1-4447-B54C-57856834B94B}"/>
          </ac:cxnSpMkLst>
        </pc:cxnChg>
      </pc:sldChg>
      <pc:sldMasterChg chg="setBg modSldLayout">
        <pc:chgData name="Direction de l’écoles d’Émines" userId="c7d2b931-3c37-4602-add8-c9cf37ad460b" providerId="ADAL" clId="{EAC1484D-BF6C-42C3-B90B-A303BCBD7301}" dt="2021-09-22T12:46:56.197" v="143"/>
        <pc:sldMasterMkLst>
          <pc:docMk/>
          <pc:sldMasterMk cId="2967060005" sldId="2147483648"/>
        </pc:sldMasterMkLst>
        <pc:sldLayoutChg chg="setBg">
          <pc:chgData name="Direction de l’écoles d’Émines" userId="c7d2b931-3c37-4602-add8-c9cf37ad460b" providerId="ADAL" clId="{EAC1484D-BF6C-42C3-B90B-A303BCBD7301}" dt="2021-09-22T12:46:56.197" v="143"/>
          <pc:sldLayoutMkLst>
            <pc:docMk/>
            <pc:sldMasterMk cId="2967060005" sldId="2147483648"/>
            <pc:sldLayoutMk cId="4244485559" sldId="2147483649"/>
          </pc:sldLayoutMkLst>
        </pc:sldLayoutChg>
        <pc:sldLayoutChg chg="setBg">
          <pc:chgData name="Direction de l’écoles d’Émines" userId="c7d2b931-3c37-4602-add8-c9cf37ad460b" providerId="ADAL" clId="{EAC1484D-BF6C-42C3-B90B-A303BCBD7301}" dt="2021-09-22T12:46:56.197" v="143"/>
          <pc:sldLayoutMkLst>
            <pc:docMk/>
            <pc:sldMasterMk cId="2967060005" sldId="2147483648"/>
            <pc:sldLayoutMk cId="2082040889" sldId="2147483650"/>
          </pc:sldLayoutMkLst>
        </pc:sldLayoutChg>
        <pc:sldLayoutChg chg="setBg">
          <pc:chgData name="Direction de l’écoles d’Émines" userId="c7d2b931-3c37-4602-add8-c9cf37ad460b" providerId="ADAL" clId="{EAC1484D-BF6C-42C3-B90B-A303BCBD7301}" dt="2021-09-22T12:46:56.197" v="143"/>
          <pc:sldLayoutMkLst>
            <pc:docMk/>
            <pc:sldMasterMk cId="2967060005" sldId="2147483648"/>
            <pc:sldLayoutMk cId="112880918" sldId="2147483651"/>
          </pc:sldLayoutMkLst>
        </pc:sldLayoutChg>
        <pc:sldLayoutChg chg="setBg">
          <pc:chgData name="Direction de l’écoles d’Émines" userId="c7d2b931-3c37-4602-add8-c9cf37ad460b" providerId="ADAL" clId="{EAC1484D-BF6C-42C3-B90B-A303BCBD7301}" dt="2021-09-22T12:46:56.197" v="143"/>
          <pc:sldLayoutMkLst>
            <pc:docMk/>
            <pc:sldMasterMk cId="2967060005" sldId="2147483648"/>
            <pc:sldLayoutMk cId="86279740" sldId="2147483652"/>
          </pc:sldLayoutMkLst>
        </pc:sldLayoutChg>
        <pc:sldLayoutChg chg="setBg">
          <pc:chgData name="Direction de l’écoles d’Émines" userId="c7d2b931-3c37-4602-add8-c9cf37ad460b" providerId="ADAL" clId="{EAC1484D-BF6C-42C3-B90B-A303BCBD7301}" dt="2021-09-22T12:46:56.197" v="143"/>
          <pc:sldLayoutMkLst>
            <pc:docMk/>
            <pc:sldMasterMk cId="2967060005" sldId="2147483648"/>
            <pc:sldLayoutMk cId="4145931231" sldId="2147483653"/>
          </pc:sldLayoutMkLst>
        </pc:sldLayoutChg>
        <pc:sldLayoutChg chg="setBg">
          <pc:chgData name="Direction de l’écoles d’Émines" userId="c7d2b931-3c37-4602-add8-c9cf37ad460b" providerId="ADAL" clId="{EAC1484D-BF6C-42C3-B90B-A303BCBD7301}" dt="2021-09-22T12:46:56.197" v="143"/>
          <pc:sldLayoutMkLst>
            <pc:docMk/>
            <pc:sldMasterMk cId="2967060005" sldId="2147483648"/>
            <pc:sldLayoutMk cId="2065573208" sldId="2147483654"/>
          </pc:sldLayoutMkLst>
        </pc:sldLayoutChg>
        <pc:sldLayoutChg chg="setBg">
          <pc:chgData name="Direction de l’écoles d’Émines" userId="c7d2b931-3c37-4602-add8-c9cf37ad460b" providerId="ADAL" clId="{EAC1484D-BF6C-42C3-B90B-A303BCBD7301}" dt="2021-09-22T12:46:56.197" v="143"/>
          <pc:sldLayoutMkLst>
            <pc:docMk/>
            <pc:sldMasterMk cId="2967060005" sldId="2147483648"/>
            <pc:sldLayoutMk cId="2936571265" sldId="2147483655"/>
          </pc:sldLayoutMkLst>
        </pc:sldLayoutChg>
        <pc:sldLayoutChg chg="setBg">
          <pc:chgData name="Direction de l’écoles d’Émines" userId="c7d2b931-3c37-4602-add8-c9cf37ad460b" providerId="ADAL" clId="{EAC1484D-BF6C-42C3-B90B-A303BCBD7301}" dt="2021-09-22T12:46:56.197" v="143"/>
          <pc:sldLayoutMkLst>
            <pc:docMk/>
            <pc:sldMasterMk cId="2967060005" sldId="2147483648"/>
            <pc:sldLayoutMk cId="24016725" sldId="2147483656"/>
          </pc:sldLayoutMkLst>
        </pc:sldLayoutChg>
        <pc:sldLayoutChg chg="setBg">
          <pc:chgData name="Direction de l’écoles d’Émines" userId="c7d2b931-3c37-4602-add8-c9cf37ad460b" providerId="ADAL" clId="{EAC1484D-BF6C-42C3-B90B-A303BCBD7301}" dt="2021-09-22T12:46:56.197" v="143"/>
          <pc:sldLayoutMkLst>
            <pc:docMk/>
            <pc:sldMasterMk cId="2967060005" sldId="2147483648"/>
            <pc:sldLayoutMk cId="3543108188" sldId="2147483657"/>
          </pc:sldLayoutMkLst>
        </pc:sldLayoutChg>
        <pc:sldLayoutChg chg="setBg">
          <pc:chgData name="Direction de l’écoles d’Émines" userId="c7d2b931-3c37-4602-add8-c9cf37ad460b" providerId="ADAL" clId="{EAC1484D-BF6C-42C3-B90B-A303BCBD7301}" dt="2021-09-22T12:46:56.197" v="143"/>
          <pc:sldLayoutMkLst>
            <pc:docMk/>
            <pc:sldMasterMk cId="2967060005" sldId="2147483648"/>
            <pc:sldLayoutMk cId="2335743576" sldId="2147483658"/>
          </pc:sldLayoutMkLst>
        </pc:sldLayoutChg>
        <pc:sldLayoutChg chg="setBg">
          <pc:chgData name="Direction de l’écoles d’Émines" userId="c7d2b931-3c37-4602-add8-c9cf37ad460b" providerId="ADAL" clId="{EAC1484D-BF6C-42C3-B90B-A303BCBD7301}" dt="2021-09-22T12:46:56.197" v="143"/>
          <pc:sldLayoutMkLst>
            <pc:docMk/>
            <pc:sldMasterMk cId="2967060005" sldId="2147483648"/>
            <pc:sldLayoutMk cId="147561356"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D47B2-88D0-4D90-8283-1F92CA1B417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21726B3-F1E0-403B-89BA-C4DFD76B0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2191D7D-30A9-4EF2-9CEA-E9CCD6E99380}"/>
              </a:ext>
            </a:extLst>
          </p:cNvPr>
          <p:cNvSpPr>
            <a:spLocks noGrp="1"/>
          </p:cNvSpPr>
          <p:nvPr>
            <p:ph type="dt" sz="half" idx="10"/>
          </p:nvPr>
        </p:nvSpPr>
        <p:spPr/>
        <p:txBody>
          <a:bodyPr/>
          <a:lstStyle/>
          <a:p>
            <a:fld id="{15576F16-0C0C-474F-9353-F4C2AFC71926}" type="datetimeFigureOut">
              <a:rPr lang="fr-FR" smtClean="0"/>
              <a:t>24/09/2021</a:t>
            </a:fld>
            <a:endParaRPr lang="fr-FR" dirty="0"/>
          </a:p>
        </p:txBody>
      </p:sp>
      <p:sp>
        <p:nvSpPr>
          <p:cNvPr id="5" name="Espace réservé du pied de page 4">
            <a:extLst>
              <a:ext uri="{FF2B5EF4-FFF2-40B4-BE49-F238E27FC236}">
                <a16:creationId xmlns:a16="http://schemas.microsoft.com/office/drawing/2014/main" id="{D2734D68-54AF-47E4-B9FB-08C1CE12A637}"/>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6BC574D4-9FCE-405F-A946-BC3E8593C628}"/>
              </a:ext>
            </a:extLst>
          </p:cNvPr>
          <p:cNvSpPr>
            <a:spLocks noGrp="1"/>
          </p:cNvSpPr>
          <p:nvPr>
            <p:ph type="sldNum" sz="quarter" idx="12"/>
          </p:nvPr>
        </p:nvSpPr>
        <p:spPr/>
        <p:txBody>
          <a:bodyPr/>
          <a:lstStyle/>
          <a:p>
            <a:fld id="{52A47688-4B2D-4DAA-A3CD-888DDEAD0AD8}" type="slidenum">
              <a:rPr lang="fr-FR" smtClean="0"/>
              <a:t>‹N°›</a:t>
            </a:fld>
            <a:endParaRPr lang="fr-FR" dirty="0"/>
          </a:p>
        </p:txBody>
      </p:sp>
    </p:spTree>
    <p:extLst>
      <p:ext uri="{BB962C8B-B14F-4D97-AF65-F5344CB8AC3E}">
        <p14:creationId xmlns:p14="http://schemas.microsoft.com/office/powerpoint/2010/main" val="4244485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6DC28-5B1D-4E48-A689-0F0F5253EAD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9AB4B92-3223-485A-9DF5-AE8C6AF5DC9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D2C6E6-5AF7-44F1-A2FB-C05AADB59A23}"/>
              </a:ext>
            </a:extLst>
          </p:cNvPr>
          <p:cNvSpPr>
            <a:spLocks noGrp="1"/>
          </p:cNvSpPr>
          <p:nvPr>
            <p:ph type="dt" sz="half" idx="10"/>
          </p:nvPr>
        </p:nvSpPr>
        <p:spPr/>
        <p:txBody>
          <a:bodyPr/>
          <a:lstStyle/>
          <a:p>
            <a:fld id="{15576F16-0C0C-474F-9353-F4C2AFC71926}" type="datetimeFigureOut">
              <a:rPr lang="fr-FR" smtClean="0"/>
              <a:t>24/09/2021</a:t>
            </a:fld>
            <a:endParaRPr lang="fr-FR" dirty="0"/>
          </a:p>
        </p:txBody>
      </p:sp>
      <p:sp>
        <p:nvSpPr>
          <p:cNvPr id="5" name="Espace réservé du pied de page 4">
            <a:extLst>
              <a:ext uri="{FF2B5EF4-FFF2-40B4-BE49-F238E27FC236}">
                <a16:creationId xmlns:a16="http://schemas.microsoft.com/office/drawing/2014/main" id="{EAA642E9-51FD-4A27-A841-33B3D60E9C3B}"/>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1B2167FC-4638-4186-9FB1-8F271C52326D}"/>
              </a:ext>
            </a:extLst>
          </p:cNvPr>
          <p:cNvSpPr>
            <a:spLocks noGrp="1"/>
          </p:cNvSpPr>
          <p:nvPr>
            <p:ph type="sldNum" sz="quarter" idx="12"/>
          </p:nvPr>
        </p:nvSpPr>
        <p:spPr/>
        <p:txBody>
          <a:bodyPr/>
          <a:lstStyle/>
          <a:p>
            <a:fld id="{52A47688-4B2D-4DAA-A3CD-888DDEAD0AD8}" type="slidenum">
              <a:rPr lang="fr-FR" smtClean="0"/>
              <a:t>‹N°›</a:t>
            </a:fld>
            <a:endParaRPr lang="fr-FR" dirty="0"/>
          </a:p>
        </p:txBody>
      </p:sp>
    </p:spTree>
    <p:extLst>
      <p:ext uri="{BB962C8B-B14F-4D97-AF65-F5344CB8AC3E}">
        <p14:creationId xmlns:p14="http://schemas.microsoft.com/office/powerpoint/2010/main" val="233574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6C13B6A-B0B9-414C-BC1F-CA3D4E15B45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C5791D3-ED29-4844-A4D7-9D6706B2FD0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37046F-8347-430B-B0EC-B07CA4261DDB}"/>
              </a:ext>
            </a:extLst>
          </p:cNvPr>
          <p:cNvSpPr>
            <a:spLocks noGrp="1"/>
          </p:cNvSpPr>
          <p:nvPr>
            <p:ph type="dt" sz="half" idx="10"/>
          </p:nvPr>
        </p:nvSpPr>
        <p:spPr/>
        <p:txBody>
          <a:bodyPr/>
          <a:lstStyle/>
          <a:p>
            <a:fld id="{15576F16-0C0C-474F-9353-F4C2AFC71926}" type="datetimeFigureOut">
              <a:rPr lang="fr-FR" smtClean="0"/>
              <a:t>24/09/2021</a:t>
            </a:fld>
            <a:endParaRPr lang="fr-FR" dirty="0"/>
          </a:p>
        </p:txBody>
      </p:sp>
      <p:sp>
        <p:nvSpPr>
          <p:cNvPr id="5" name="Espace réservé du pied de page 4">
            <a:extLst>
              <a:ext uri="{FF2B5EF4-FFF2-40B4-BE49-F238E27FC236}">
                <a16:creationId xmlns:a16="http://schemas.microsoft.com/office/drawing/2014/main" id="{CF6A5905-FF29-4925-BB09-C82BB9CB454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D837A4B-977A-4172-8EC1-1557D5CF15E6}"/>
              </a:ext>
            </a:extLst>
          </p:cNvPr>
          <p:cNvSpPr>
            <a:spLocks noGrp="1"/>
          </p:cNvSpPr>
          <p:nvPr>
            <p:ph type="sldNum" sz="quarter" idx="12"/>
          </p:nvPr>
        </p:nvSpPr>
        <p:spPr/>
        <p:txBody>
          <a:bodyPr/>
          <a:lstStyle/>
          <a:p>
            <a:fld id="{52A47688-4B2D-4DAA-A3CD-888DDEAD0AD8}" type="slidenum">
              <a:rPr lang="fr-FR" smtClean="0"/>
              <a:t>‹N°›</a:t>
            </a:fld>
            <a:endParaRPr lang="fr-FR" dirty="0"/>
          </a:p>
        </p:txBody>
      </p:sp>
    </p:spTree>
    <p:extLst>
      <p:ext uri="{BB962C8B-B14F-4D97-AF65-F5344CB8AC3E}">
        <p14:creationId xmlns:p14="http://schemas.microsoft.com/office/powerpoint/2010/main" val="14756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394F8-39F7-4DA0-9CAA-7813684F917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A331FD-E7A9-4E9B-9981-F41AB6C5DC1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610AF8-A9A2-4EEC-BB6F-E6F6DCED46CE}"/>
              </a:ext>
            </a:extLst>
          </p:cNvPr>
          <p:cNvSpPr>
            <a:spLocks noGrp="1"/>
          </p:cNvSpPr>
          <p:nvPr>
            <p:ph type="dt" sz="half" idx="10"/>
          </p:nvPr>
        </p:nvSpPr>
        <p:spPr/>
        <p:txBody>
          <a:bodyPr/>
          <a:lstStyle/>
          <a:p>
            <a:fld id="{15576F16-0C0C-474F-9353-F4C2AFC71926}" type="datetimeFigureOut">
              <a:rPr lang="fr-FR" smtClean="0"/>
              <a:t>24/09/2021</a:t>
            </a:fld>
            <a:endParaRPr lang="fr-FR" dirty="0"/>
          </a:p>
        </p:txBody>
      </p:sp>
      <p:sp>
        <p:nvSpPr>
          <p:cNvPr id="5" name="Espace réservé du pied de page 4">
            <a:extLst>
              <a:ext uri="{FF2B5EF4-FFF2-40B4-BE49-F238E27FC236}">
                <a16:creationId xmlns:a16="http://schemas.microsoft.com/office/drawing/2014/main" id="{B00C3FFB-6EBB-4263-B54C-C7E6A2BA4323}"/>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1C0EFA84-988F-4348-A7D4-B4AFB0DED8BE}"/>
              </a:ext>
            </a:extLst>
          </p:cNvPr>
          <p:cNvSpPr>
            <a:spLocks noGrp="1"/>
          </p:cNvSpPr>
          <p:nvPr>
            <p:ph type="sldNum" sz="quarter" idx="12"/>
          </p:nvPr>
        </p:nvSpPr>
        <p:spPr/>
        <p:txBody>
          <a:bodyPr/>
          <a:lstStyle/>
          <a:p>
            <a:fld id="{52A47688-4B2D-4DAA-A3CD-888DDEAD0AD8}" type="slidenum">
              <a:rPr lang="fr-FR" smtClean="0"/>
              <a:t>‹N°›</a:t>
            </a:fld>
            <a:endParaRPr lang="fr-FR" dirty="0"/>
          </a:p>
        </p:txBody>
      </p:sp>
    </p:spTree>
    <p:extLst>
      <p:ext uri="{BB962C8B-B14F-4D97-AF65-F5344CB8AC3E}">
        <p14:creationId xmlns:p14="http://schemas.microsoft.com/office/powerpoint/2010/main" val="208204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CB1A5E-9C19-4CF9-8625-B348214A154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86690E8-6F7C-46CE-8A0A-3DB935EE0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F7C2EA0-654F-473A-A1A4-1EE0D52CFA9D}"/>
              </a:ext>
            </a:extLst>
          </p:cNvPr>
          <p:cNvSpPr>
            <a:spLocks noGrp="1"/>
          </p:cNvSpPr>
          <p:nvPr>
            <p:ph type="dt" sz="half" idx="10"/>
          </p:nvPr>
        </p:nvSpPr>
        <p:spPr/>
        <p:txBody>
          <a:bodyPr/>
          <a:lstStyle/>
          <a:p>
            <a:fld id="{15576F16-0C0C-474F-9353-F4C2AFC71926}" type="datetimeFigureOut">
              <a:rPr lang="fr-FR" smtClean="0"/>
              <a:t>24/09/2021</a:t>
            </a:fld>
            <a:endParaRPr lang="fr-FR" dirty="0"/>
          </a:p>
        </p:txBody>
      </p:sp>
      <p:sp>
        <p:nvSpPr>
          <p:cNvPr id="5" name="Espace réservé du pied de page 4">
            <a:extLst>
              <a:ext uri="{FF2B5EF4-FFF2-40B4-BE49-F238E27FC236}">
                <a16:creationId xmlns:a16="http://schemas.microsoft.com/office/drawing/2014/main" id="{BD27D8C0-F02A-43E4-9D4A-0996AA60ADC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524745EC-B6BA-46B5-9D6E-87EE6BC672AD}"/>
              </a:ext>
            </a:extLst>
          </p:cNvPr>
          <p:cNvSpPr>
            <a:spLocks noGrp="1"/>
          </p:cNvSpPr>
          <p:nvPr>
            <p:ph type="sldNum" sz="quarter" idx="12"/>
          </p:nvPr>
        </p:nvSpPr>
        <p:spPr/>
        <p:txBody>
          <a:bodyPr/>
          <a:lstStyle/>
          <a:p>
            <a:fld id="{52A47688-4B2D-4DAA-A3CD-888DDEAD0AD8}" type="slidenum">
              <a:rPr lang="fr-FR" smtClean="0"/>
              <a:t>‹N°›</a:t>
            </a:fld>
            <a:endParaRPr lang="fr-FR" dirty="0"/>
          </a:p>
        </p:txBody>
      </p:sp>
    </p:spTree>
    <p:extLst>
      <p:ext uri="{BB962C8B-B14F-4D97-AF65-F5344CB8AC3E}">
        <p14:creationId xmlns:p14="http://schemas.microsoft.com/office/powerpoint/2010/main" val="11288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65B55F-FD71-4D25-880C-2FD42B46E8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A3FC703-9B7C-41E7-A4CA-8A75112AA47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FC2C854-7114-4988-8156-64FE8D5B9F2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C2B9B7C-1A14-4251-8892-A48CA407DAC8}"/>
              </a:ext>
            </a:extLst>
          </p:cNvPr>
          <p:cNvSpPr>
            <a:spLocks noGrp="1"/>
          </p:cNvSpPr>
          <p:nvPr>
            <p:ph type="dt" sz="half" idx="10"/>
          </p:nvPr>
        </p:nvSpPr>
        <p:spPr/>
        <p:txBody>
          <a:bodyPr/>
          <a:lstStyle/>
          <a:p>
            <a:fld id="{15576F16-0C0C-474F-9353-F4C2AFC71926}" type="datetimeFigureOut">
              <a:rPr lang="fr-FR" smtClean="0"/>
              <a:t>24/09/2021</a:t>
            </a:fld>
            <a:endParaRPr lang="fr-FR" dirty="0"/>
          </a:p>
        </p:txBody>
      </p:sp>
      <p:sp>
        <p:nvSpPr>
          <p:cNvPr id="6" name="Espace réservé du pied de page 5">
            <a:extLst>
              <a:ext uri="{FF2B5EF4-FFF2-40B4-BE49-F238E27FC236}">
                <a16:creationId xmlns:a16="http://schemas.microsoft.com/office/drawing/2014/main" id="{2F033E75-CE7D-489B-9857-30AA878993B6}"/>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8E61B9AE-1F81-406B-94AF-5BD31948F52A}"/>
              </a:ext>
            </a:extLst>
          </p:cNvPr>
          <p:cNvSpPr>
            <a:spLocks noGrp="1"/>
          </p:cNvSpPr>
          <p:nvPr>
            <p:ph type="sldNum" sz="quarter" idx="12"/>
          </p:nvPr>
        </p:nvSpPr>
        <p:spPr/>
        <p:txBody>
          <a:bodyPr/>
          <a:lstStyle/>
          <a:p>
            <a:fld id="{52A47688-4B2D-4DAA-A3CD-888DDEAD0AD8}" type="slidenum">
              <a:rPr lang="fr-FR" smtClean="0"/>
              <a:t>‹N°›</a:t>
            </a:fld>
            <a:endParaRPr lang="fr-FR" dirty="0"/>
          </a:p>
        </p:txBody>
      </p:sp>
    </p:spTree>
    <p:extLst>
      <p:ext uri="{BB962C8B-B14F-4D97-AF65-F5344CB8AC3E}">
        <p14:creationId xmlns:p14="http://schemas.microsoft.com/office/powerpoint/2010/main" val="8627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FFF493-7198-4B69-9B82-2D98707604D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21CE316-412C-4418-BAD6-8BE52F093B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1471D4A-B8C8-48B5-832D-C5082768B4B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F5D5378-16AA-403F-B5FE-F87E041360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4015C39-6D53-406D-B9FA-F99A09234B9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2F6A593-9413-4F50-85BB-DBE05D8C03A1}"/>
              </a:ext>
            </a:extLst>
          </p:cNvPr>
          <p:cNvSpPr>
            <a:spLocks noGrp="1"/>
          </p:cNvSpPr>
          <p:nvPr>
            <p:ph type="dt" sz="half" idx="10"/>
          </p:nvPr>
        </p:nvSpPr>
        <p:spPr/>
        <p:txBody>
          <a:bodyPr/>
          <a:lstStyle/>
          <a:p>
            <a:fld id="{15576F16-0C0C-474F-9353-F4C2AFC71926}" type="datetimeFigureOut">
              <a:rPr lang="fr-FR" smtClean="0"/>
              <a:t>24/09/2021</a:t>
            </a:fld>
            <a:endParaRPr lang="fr-FR" dirty="0"/>
          </a:p>
        </p:txBody>
      </p:sp>
      <p:sp>
        <p:nvSpPr>
          <p:cNvPr id="8" name="Espace réservé du pied de page 7">
            <a:extLst>
              <a:ext uri="{FF2B5EF4-FFF2-40B4-BE49-F238E27FC236}">
                <a16:creationId xmlns:a16="http://schemas.microsoft.com/office/drawing/2014/main" id="{D646E597-EF0C-407C-A25C-B78E6E46D88B}"/>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1BF2AB3F-C7CF-4485-AFFE-7ED3780D4BF4}"/>
              </a:ext>
            </a:extLst>
          </p:cNvPr>
          <p:cNvSpPr>
            <a:spLocks noGrp="1"/>
          </p:cNvSpPr>
          <p:nvPr>
            <p:ph type="sldNum" sz="quarter" idx="12"/>
          </p:nvPr>
        </p:nvSpPr>
        <p:spPr/>
        <p:txBody>
          <a:bodyPr/>
          <a:lstStyle/>
          <a:p>
            <a:fld id="{52A47688-4B2D-4DAA-A3CD-888DDEAD0AD8}" type="slidenum">
              <a:rPr lang="fr-FR" smtClean="0"/>
              <a:t>‹N°›</a:t>
            </a:fld>
            <a:endParaRPr lang="fr-FR" dirty="0"/>
          </a:p>
        </p:txBody>
      </p:sp>
    </p:spTree>
    <p:extLst>
      <p:ext uri="{BB962C8B-B14F-4D97-AF65-F5344CB8AC3E}">
        <p14:creationId xmlns:p14="http://schemas.microsoft.com/office/powerpoint/2010/main" val="414593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53FCE8-C850-4D75-9B9C-4E5DFC23A85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12172A0-31E1-43DC-A215-A68BEEA0D2AD}"/>
              </a:ext>
            </a:extLst>
          </p:cNvPr>
          <p:cNvSpPr>
            <a:spLocks noGrp="1"/>
          </p:cNvSpPr>
          <p:nvPr>
            <p:ph type="dt" sz="half" idx="10"/>
          </p:nvPr>
        </p:nvSpPr>
        <p:spPr/>
        <p:txBody>
          <a:bodyPr/>
          <a:lstStyle/>
          <a:p>
            <a:fld id="{15576F16-0C0C-474F-9353-F4C2AFC71926}" type="datetimeFigureOut">
              <a:rPr lang="fr-FR" smtClean="0"/>
              <a:t>24/09/2021</a:t>
            </a:fld>
            <a:endParaRPr lang="fr-FR" dirty="0"/>
          </a:p>
        </p:txBody>
      </p:sp>
      <p:sp>
        <p:nvSpPr>
          <p:cNvPr id="4" name="Espace réservé du pied de page 3">
            <a:extLst>
              <a:ext uri="{FF2B5EF4-FFF2-40B4-BE49-F238E27FC236}">
                <a16:creationId xmlns:a16="http://schemas.microsoft.com/office/drawing/2014/main" id="{EF2C02CD-8509-443B-AD20-E7E4CB840847}"/>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03E62FEB-1B60-490A-BCC3-0B614005C70D}"/>
              </a:ext>
            </a:extLst>
          </p:cNvPr>
          <p:cNvSpPr>
            <a:spLocks noGrp="1"/>
          </p:cNvSpPr>
          <p:nvPr>
            <p:ph type="sldNum" sz="quarter" idx="12"/>
          </p:nvPr>
        </p:nvSpPr>
        <p:spPr/>
        <p:txBody>
          <a:bodyPr/>
          <a:lstStyle/>
          <a:p>
            <a:fld id="{52A47688-4B2D-4DAA-A3CD-888DDEAD0AD8}" type="slidenum">
              <a:rPr lang="fr-FR" smtClean="0"/>
              <a:t>‹N°›</a:t>
            </a:fld>
            <a:endParaRPr lang="fr-FR" dirty="0"/>
          </a:p>
        </p:txBody>
      </p:sp>
    </p:spTree>
    <p:extLst>
      <p:ext uri="{BB962C8B-B14F-4D97-AF65-F5344CB8AC3E}">
        <p14:creationId xmlns:p14="http://schemas.microsoft.com/office/powerpoint/2010/main" val="206557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D1D1B59-D4D3-4B44-81A1-6EE00A019A23}"/>
              </a:ext>
            </a:extLst>
          </p:cNvPr>
          <p:cNvSpPr>
            <a:spLocks noGrp="1"/>
          </p:cNvSpPr>
          <p:nvPr>
            <p:ph type="dt" sz="half" idx="10"/>
          </p:nvPr>
        </p:nvSpPr>
        <p:spPr/>
        <p:txBody>
          <a:bodyPr/>
          <a:lstStyle/>
          <a:p>
            <a:fld id="{15576F16-0C0C-474F-9353-F4C2AFC71926}" type="datetimeFigureOut">
              <a:rPr lang="fr-FR" smtClean="0"/>
              <a:t>24/09/2021</a:t>
            </a:fld>
            <a:endParaRPr lang="fr-FR" dirty="0"/>
          </a:p>
        </p:txBody>
      </p:sp>
      <p:sp>
        <p:nvSpPr>
          <p:cNvPr id="3" name="Espace réservé du pied de page 2">
            <a:extLst>
              <a:ext uri="{FF2B5EF4-FFF2-40B4-BE49-F238E27FC236}">
                <a16:creationId xmlns:a16="http://schemas.microsoft.com/office/drawing/2014/main" id="{5C204117-798B-4859-820E-85B30EC22C65}"/>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5CA9FE7-8993-432B-8678-737868520F63}"/>
              </a:ext>
            </a:extLst>
          </p:cNvPr>
          <p:cNvSpPr>
            <a:spLocks noGrp="1"/>
          </p:cNvSpPr>
          <p:nvPr>
            <p:ph type="sldNum" sz="quarter" idx="12"/>
          </p:nvPr>
        </p:nvSpPr>
        <p:spPr/>
        <p:txBody>
          <a:bodyPr/>
          <a:lstStyle/>
          <a:p>
            <a:fld id="{52A47688-4B2D-4DAA-A3CD-888DDEAD0AD8}" type="slidenum">
              <a:rPr lang="fr-FR" smtClean="0"/>
              <a:t>‹N°›</a:t>
            </a:fld>
            <a:endParaRPr lang="fr-FR" dirty="0"/>
          </a:p>
        </p:txBody>
      </p:sp>
    </p:spTree>
    <p:extLst>
      <p:ext uri="{BB962C8B-B14F-4D97-AF65-F5344CB8AC3E}">
        <p14:creationId xmlns:p14="http://schemas.microsoft.com/office/powerpoint/2010/main" val="293657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BEB5E-D39D-4413-ADFE-A4B643021CD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CCE2F52-B265-4893-A89E-EAB19CAEF9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0290D5B-36DB-42C4-9E4D-8669C936B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894B089-E443-4343-9155-BE5026867515}"/>
              </a:ext>
            </a:extLst>
          </p:cNvPr>
          <p:cNvSpPr>
            <a:spLocks noGrp="1"/>
          </p:cNvSpPr>
          <p:nvPr>
            <p:ph type="dt" sz="half" idx="10"/>
          </p:nvPr>
        </p:nvSpPr>
        <p:spPr/>
        <p:txBody>
          <a:bodyPr/>
          <a:lstStyle/>
          <a:p>
            <a:fld id="{15576F16-0C0C-474F-9353-F4C2AFC71926}" type="datetimeFigureOut">
              <a:rPr lang="fr-FR" smtClean="0"/>
              <a:t>24/09/2021</a:t>
            </a:fld>
            <a:endParaRPr lang="fr-FR" dirty="0"/>
          </a:p>
        </p:txBody>
      </p:sp>
      <p:sp>
        <p:nvSpPr>
          <p:cNvPr id="6" name="Espace réservé du pied de page 5">
            <a:extLst>
              <a:ext uri="{FF2B5EF4-FFF2-40B4-BE49-F238E27FC236}">
                <a16:creationId xmlns:a16="http://schemas.microsoft.com/office/drawing/2014/main" id="{F6F59BAD-8498-4922-BB56-D4347089CDA7}"/>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4AD173B6-E6C4-4F05-B37B-28C9217CFEB7}"/>
              </a:ext>
            </a:extLst>
          </p:cNvPr>
          <p:cNvSpPr>
            <a:spLocks noGrp="1"/>
          </p:cNvSpPr>
          <p:nvPr>
            <p:ph type="sldNum" sz="quarter" idx="12"/>
          </p:nvPr>
        </p:nvSpPr>
        <p:spPr/>
        <p:txBody>
          <a:bodyPr/>
          <a:lstStyle/>
          <a:p>
            <a:fld id="{52A47688-4B2D-4DAA-A3CD-888DDEAD0AD8}" type="slidenum">
              <a:rPr lang="fr-FR" smtClean="0"/>
              <a:t>‹N°›</a:t>
            </a:fld>
            <a:endParaRPr lang="fr-FR" dirty="0"/>
          </a:p>
        </p:txBody>
      </p:sp>
    </p:spTree>
    <p:extLst>
      <p:ext uri="{BB962C8B-B14F-4D97-AF65-F5344CB8AC3E}">
        <p14:creationId xmlns:p14="http://schemas.microsoft.com/office/powerpoint/2010/main" val="24016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23E4D-B7A7-428B-BB37-8B7DAFE116A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98CB576-0392-4AAF-81DC-02CFF2F6A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06A4C555-6C8F-4E4B-9DB2-4FD9E29F6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20CF96-2709-4D46-9315-51F0A478F07D}"/>
              </a:ext>
            </a:extLst>
          </p:cNvPr>
          <p:cNvSpPr>
            <a:spLocks noGrp="1"/>
          </p:cNvSpPr>
          <p:nvPr>
            <p:ph type="dt" sz="half" idx="10"/>
          </p:nvPr>
        </p:nvSpPr>
        <p:spPr/>
        <p:txBody>
          <a:bodyPr/>
          <a:lstStyle/>
          <a:p>
            <a:fld id="{15576F16-0C0C-474F-9353-F4C2AFC71926}" type="datetimeFigureOut">
              <a:rPr lang="fr-FR" smtClean="0"/>
              <a:t>24/09/2021</a:t>
            </a:fld>
            <a:endParaRPr lang="fr-FR" dirty="0"/>
          </a:p>
        </p:txBody>
      </p:sp>
      <p:sp>
        <p:nvSpPr>
          <p:cNvPr id="6" name="Espace réservé du pied de page 5">
            <a:extLst>
              <a:ext uri="{FF2B5EF4-FFF2-40B4-BE49-F238E27FC236}">
                <a16:creationId xmlns:a16="http://schemas.microsoft.com/office/drawing/2014/main" id="{255A6CE1-D2A0-4F76-9AD1-DA8392FE11FB}"/>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344D37ED-4814-46BE-B56C-263A8A8B0DB4}"/>
              </a:ext>
            </a:extLst>
          </p:cNvPr>
          <p:cNvSpPr>
            <a:spLocks noGrp="1"/>
          </p:cNvSpPr>
          <p:nvPr>
            <p:ph type="sldNum" sz="quarter" idx="12"/>
          </p:nvPr>
        </p:nvSpPr>
        <p:spPr/>
        <p:txBody>
          <a:bodyPr/>
          <a:lstStyle/>
          <a:p>
            <a:fld id="{52A47688-4B2D-4DAA-A3CD-888DDEAD0AD8}" type="slidenum">
              <a:rPr lang="fr-FR" smtClean="0"/>
              <a:t>‹N°›</a:t>
            </a:fld>
            <a:endParaRPr lang="fr-FR" dirty="0"/>
          </a:p>
        </p:txBody>
      </p:sp>
    </p:spTree>
    <p:extLst>
      <p:ext uri="{BB962C8B-B14F-4D97-AF65-F5344CB8AC3E}">
        <p14:creationId xmlns:p14="http://schemas.microsoft.com/office/powerpoint/2010/main" val="354310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8AD31A3-9804-48D6-ACDD-2317138E4B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EF3A6EB-A21C-4B42-84E0-48C431D87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DAC56A-A56A-424B-857E-0DA0E10510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76F16-0C0C-474F-9353-F4C2AFC71926}" type="datetimeFigureOut">
              <a:rPr lang="fr-FR" smtClean="0"/>
              <a:t>24/09/2021</a:t>
            </a:fld>
            <a:endParaRPr lang="fr-FR" dirty="0"/>
          </a:p>
        </p:txBody>
      </p:sp>
      <p:sp>
        <p:nvSpPr>
          <p:cNvPr id="5" name="Espace réservé du pied de page 4">
            <a:extLst>
              <a:ext uri="{FF2B5EF4-FFF2-40B4-BE49-F238E27FC236}">
                <a16:creationId xmlns:a16="http://schemas.microsoft.com/office/drawing/2014/main" id="{57C9AAB8-EFEB-40E1-9C91-1652CE4389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9F4111C3-CAC7-4647-84FF-0595E9984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47688-4B2D-4DAA-A3CD-888DDEAD0AD8}" type="slidenum">
              <a:rPr lang="fr-FR" smtClean="0"/>
              <a:t>‹N°›</a:t>
            </a:fld>
            <a:endParaRPr lang="fr-FR" dirty="0"/>
          </a:p>
        </p:txBody>
      </p:sp>
    </p:spTree>
    <p:extLst>
      <p:ext uri="{BB962C8B-B14F-4D97-AF65-F5344CB8AC3E}">
        <p14:creationId xmlns:p14="http://schemas.microsoft.com/office/powerpoint/2010/main" val="2967060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ecoleemines.be/"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1DFDD09-CB9B-46D0-A9E9-7FBD0FABD1B1}"/>
              </a:ext>
            </a:extLst>
          </p:cNvPr>
          <p:cNvSpPr txBox="1"/>
          <p:nvPr/>
        </p:nvSpPr>
        <p:spPr>
          <a:xfrm>
            <a:off x="7464614" y="1783959"/>
            <a:ext cx="4087306" cy="2889114"/>
          </a:xfrm>
          <a:prstGeom prst="rect">
            <a:avLst/>
          </a:prstGeom>
          <a:scene3d>
            <a:camera prst="perspectiveBelow"/>
            <a:lightRig rig="threePt" dir="t"/>
          </a:scene3d>
        </p:spPr>
        <p:txBody>
          <a:bodyPr vert="horz" lIns="91440" tIns="45720" rIns="91440" bIns="45720" rtlCol="0" anchor="b">
            <a:normAutofit/>
            <a:scene3d>
              <a:camera prst="orthographicFront"/>
              <a:lightRig rig="threePt" dir="t"/>
            </a:scene3d>
            <a:sp3d extrusionH="57150">
              <a:bevelT w="38100" h="38100"/>
            </a:sp3d>
          </a:bodyPr>
          <a:lstStyle/>
          <a:p>
            <a:pPr>
              <a:lnSpc>
                <a:spcPct val="90000"/>
              </a:lnSpc>
              <a:spcBef>
                <a:spcPct val="0"/>
              </a:spcBef>
              <a:spcAft>
                <a:spcPts val="600"/>
              </a:spcAft>
            </a:pPr>
            <a:r>
              <a:rPr lang="en-US" sz="5400" b="1" dirty="0">
                <a:solidFill>
                  <a:srgbClr val="FF00FF"/>
                </a:solidFill>
                <a:latin typeface="+mj-lt"/>
                <a:ea typeface="+mj-ea"/>
                <a:cs typeface="+mj-cs"/>
              </a:rPr>
              <a:t>Notre projet d’école</a:t>
            </a:r>
          </a:p>
        </p:txBody>
      </p:sp>
      <p:sp>
        <p:nvSpPr>
          <p:cNvPr id="2052"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Partenaires BtoB : trouver vos prochains clients - LeDIAG">
            <a:extLst>
              <a:ext uri="{FF2B5EF4-FFF2-40B4-BE49-F238E27FC236}">
                <a16:creationId xmlns:a16="http://schemas.microsoft.com/office/drawing/2014/main" id="{8A57153D-0F5B-4443-9587-3D95377860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64" r="18489"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4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advTm="3000">
        <p:circle/>
      </p:transition>
    </mc:Choice>
    <mc:Fallback xmlns="">
      <p:transition advTm="3000">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ix sur terre illustration stock. Illustration du guerre - 662842">
            <a:extLst>
              <a:ext uri="{FF2B5EF4-FFF2-40B4-BE49-F238E27FC236}">
                <a16:creationId xmlns:a16="http://schemas.microsoft.com/office/drawing/2014/main" id="{E60F10C3-57BC-450E-B36D-4465ABA58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1133" y="300452"/>
            <a:ext cx="1831961" cy="183196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0635E175-B017-491D-AF9B-EF09BEC7F458}"/>
              </a:ext>
            </a:extLst>
          </p:cNvPr>
          <p:cNvSpPr txBox="1"/>
          <p:nvPr/>
        </p:nvSpPr>
        <p:spPr>
          <a:xfrm>
            <a:off x="717306" y="680998"/>
            <a:ext cx="7705334" cy="1070871"/>
          </a:xfrm>
          <a:prstGeom prst="rect">
            <a:avLst/>
          </a:prstGeom>
          <a:noFill/>
        </p:spPr>
        <p:txBody>
          <a:bodyPr wrap="square">
            <a:spAutoFit/>
          </a:bodyPr>
          <a:lstStyle/>
          <a:p>
            <a:pPr>
              <a:lnSpc>
                <a:spcPct val="107000"/>
              </a:lnSpc>
              <a:spcAft>
                <a:spcPts val="800"/>
              </a:spcAft>
            </a:pPr>
            <a:r>
              <a:rPr lang="fr-FR"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Les apprentissages se déroulent dans un climat chaleureux, positif et valorisant afin d’encourager l’envie d’apprendre.</a:t>
            </a:r>
          </a:p>
          <a:p>
            <a:pPr>
              <a:lnSpc>
                <a:spcPct val="107000"/>
              </a:lnSpc>
              <a:spcAft>
                <a:spcPts val="800"/>
              </a:spcAft>
            </a:pPr>
            <a:r>
              <a:rPr lang="fr-FR"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Pour ce faire, nous assurons une harmonie dans les méthodes d’apprentissages.</a:t>
            </a:r>
          </a:p>
        </p:txBody>
      </p:sp>
      <p:pic>
        <p:nvPicPr>
          <p:cNvPr id="3076" name="Picture 4" descr="Syfludile, un outil au service de l&amp;#39;enseignement de la lecture et de  l&amp;#39;écriture au CP – ClasseTICE 1d">
            <a:extLst>
              <a:ext uri="{FF2B5EF4-FFF2-40B4-BE49-F238E27FC236}">
                <a16:creationId xmlns:a16="http://schemas.microsoft.com/office/drawing/2014/main" id="{5D49A2A2-EB29-478B-B718-78DF707B8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9" y="2720115"/>
            <a:ext cx="3724666" cy="3724666"/>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7E680D43-83E4-41AF-9A08-83916F0C2121}"/>
              </a:ext>
            </a:extLst>
          </p:cNvPr>
          <p:cNvSpPr txBox="1"/>
          <p:nvPr/>
        </p:nvSpPr>
        <p:spPr>
          <a:xfrm>
            <a:off x="2586746" y="2132413"/>
            <a:ext cx="8467334" cy="4774192"/>
          </a:xfrm>
          <a:prstGeom prst="rect">
            <a:avLst/>
          </a:prstGeom>
          <a:noFill/>
        </p:spPr>
        <p:txBody>
          <a:bodyPr wrap="square">
            <a:spAutoFit/>
          </a:bodyPr>
          <a:lstStyle/>
          <a:p>
            <a:pPr>
              <a:lnSpc>
                <a:spcPct val="107000"/>
              </a:lnSpc>
              <a:spcAft>
                <a:spcPts val="800"/>
              </a:spcAft>
            </a:pPr>
            <a:r>
              <a:rPr lang="fr-F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L’apprentissage de la lecture, la production d’écrits</a:t>
            </a:r>
            <a:endParaRPr lang="fr-F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Dès la maternelle, l’enfant est mis devant des situations de lecture (son prénom, les jours de la semaine, les couleurs) et d’écriture (graphisme).</a:t>
            </a:r>
            <a:endParaRPr lang="fr-F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 P1, l’apprentissage de la lecture et de l’écriture s’opère sur des écrits  fonctionnels, c’est-à-dire ce dont l’enfant a besoin dans ses différentes activités et à tous les moments de sa vie. La méthode syllabique en lecture permet une progression efficace dans l’apprentissage de lettres, syllabes, sons.</a:t>
            </a:r>
            <a:endParaRPr lang="fr-F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Une farde synthèse en français est créée et suivra l’enfant dans son cycle ; ce qui permet une continuité dans les apprentissages.</a:t>
            </a:r>
            <a:endParaRPr lang="fr-F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Une attention particulière est apportée au plaisir de lire. L’école dispose d’une bibliothèque et un coin lecture est mis en place dans chaque classe. Des activités « lecture plaisir » sont organisées chaque semaine en maternelle et primaire. </a:t>
            </a:r>
            <a:endParaRPr lang="fr-F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Nous travaillons l’écrit dans des situations de communication : écrire pour informer, le plaisir, demander…</a:t>
            </a:r>
            <a:endParaRPr lang="fr-F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786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5"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7" name="ZoneTexte 2">
            <a:extLst>
              <a:ext uri="{FF2B5EF4-FFF2-40B4-BE49-F238E27FC236}">
                <a16:creationId xmlns:a16="http://schemas.microsoft.com/office/drawing/2014/main" id="{455631B0-3716-47DF-928E-E72FB27344C0}"/>
              </a:ext>
            </a:extLst>
          </p:cNvPr>
          <p:cNvSpPr txBox="1"/>
          <p:nvPr/>
        </p:nvSpPr>
        <p:spPr>
          <a:xfrm>
            <a:off x="94972" y="1699832"/>
            <a:ext cx="7392948" cy="5241852"/>
          </a:xfrm>
          <a:prstGeom prst="rect">
            <a:avLst/>
          </a:prstGeom>
        </p:spPr>
        <p:txBody>
          <a:bodyPr vert="horz" lIns="91440" tIns="45720" rIns="91440" bIns="45720" rtlCol="0" anchor="t">
            <a:noAutofit/>
          </a:bodyPr>
          <a:lstStyle/>
          <a:p>
            <a:pPr>
              <a:lnSpc>
                <a:spcPct val="90000"/>
              </a:lnSpc>
              <a:spcAft>
                <a:spcPts val="800"/>
              </a:spcAft>
            </a:pPr>
            <a:r>
              <a:rPr lang="en-US" sz="2400" b="1" dirty="0">
                <a:solidFill>
                  <a:srgbClr val="0070C0"/>
                </a:solidFill>
                <a:effectLst/>
              </a:rPr>
              <a:t>La maîtrise des outils mathématiques</a:t>
            </a:r>
            <a:endParaRPr lang="en-US" sz="2400" dirty="0">
              <a:solidFill>
                <a:srgbClr val="0070C0"/>
              </a:solidFill>
              <a:effectLst/>
            </a:endParaRPr>
          </a:p>
          <a:p>
            <a:pPr>
              <a:lnSpc>
                <a:spcPct val="90000"/>
              </a:lnSpc>
              <a:spcAft>
                <a:spcPts val="800"/>
              </a:spcAft>
            </a:pPr>
            <a:r>
              <a:rPr lang="en-US" sz="2400" dirty="0">
                <a:solidFill>
                  <a:srgbClr val="0070C0"/>
                </a:solidFill>
                <a:effectLst/>
              </a:rPr>
              <a:t>Les manipulations et l’utilisation d’outils communs et variés sont au centre de nos apprentissages mathématiques.</a:t>
            </a:r>
          </a:p>
          <a:p>
            <a:pPr>
              <a:lnSpc>
                <a:spcPct val="90000"/>
              </a:lnSpc>
              <a:spcAft>
                <a:spcPts val="800"/>
              </a:spcAft>
            </a:pPr>
            <a:r>
              <a:rPr lang="en-US" sz="2400" dirty="0">
                <a:solidFill>
                  <a:srgbClr val="0070C0"/>
                </a:solidFill>
                <a:effectLst/>
              </a:rPr>
              <a:t>Dès la maternelle, l’enfant manipule, compte, dénombre dans des situations de vie variées.</a:t>
            </a:r>
          </a:p>
          <a:p>
            <a:pPr>
              <a:lnSpc>
                <a:spcPct val="90000"/>
              </a:lnSpc>
              <a:spcAft>
                <a:spcPts val="800"/>
              </a:spcAft>
            </a:pPr>
            <a:r>
              <a:rPr lang="en-US" sz="2400" dirty="0">
                <a:solidFill>
                  <a:srgbClr val="0070C0"/>
                </a:solidFill>
                <a:effectLst/>
              </a:rPr>
              <a:t>En primaire, notre enseignement s’élabore au départ de situations problèmes qui mobilisent la réflexion, la curiosité, les savoirs et les savoirs faire.</a:t>
            </a:r>
          </a:p>
          <a:p>
            <a:pPr>
              <a:lnSpc>
                <a:spcPct val="90000"/>
              </a:lnSpc>
              <a:spcAft>
                <a:spcPts val="800"/>
              </a:spcAft>
            </a:pPr>
            <a:r>
              <a:rPr lang="en-US" sz="2400" dirty="0">
                <a:solidFill>
                  <a:srgbClr val="0070C0"/>
                </a:solidFill>
                <a:effectLst/>
              </a:rPr>
              <a:t>La résolution de problèmes intègre les compétences des 4 domaines : nombres et opérations, géométrie, grandeurs, traitements de données.</a:t>
            </a:r>
          </a:p>
          <a:p>
            <a:pPr>
              <a:lnSpc>
                <a:spcPct val="90000"/>
              </a:lnSpc>
              <a:spcAft>
                <a:spcPts val="800"/>
              </a:spcAft>
            </a:pPr>
            <a:r>
              <a:rPr lang="en-US" sz="2400" dirty="0">
                <a:solidFill>
                  <a:srgbClr val="0070C0"/>
                </a:solidFill>
                <a:effectLst/>
              </a:rPr>
              <a:t>Un matériel et des référents visuels communs assurent une bonne continuité des apprentissages entre les cycles.</a:t>
            </a:r>
          </a:p>
        </p:txBody>
      </p:sp>
      <p:pic>
        <p:nvPicPr>
          <p:cNvPr id="4100" name="Picture 4" descr="Set Of School Items Cartoon Royalty Free Cliparts, Vectors, And Stock  Illustration. Image 15171694.">
            <a:extLst>
              <a:ext uri="{FF2B5EF4-FFF2-40B4-BE49-F238E27FC236}">
                <a16:creationId xmlns:a16="http://schemas.microsoft.com/office/drawing/2014/main" id="{82076D68-BFE1-4D1C-B902-2C4B87EEFD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028"/>
          <a:stretch/>
        </p:blipFill>
        <p:spPr bwMode="auto">
          <a:xfrm>
            <a:off x="7932724" y="2093976"/>
            <a:ext cx="3683997" cy="3829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80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Quelle langue parler en Estonie ? | Jonathan Rigottier">
            <a:extLst>
              <a:ext uri="{FF2B5EF4-FFF2-40B4-BE49-F238E27FC236}">
                <a16:creationId xmlns:a16="http://schemas.microsoft.com/office/drawing/2014/main" id="{66083A83-2971-4489-A8E0-B44F6EF60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1" y="380365"/>
            <a:ext cx="4887504" cy="275907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84E00F79-7A61-42CD-B447-1F875060077D}"/>
              </a:ext>
            </a:extLst>
          </p:cNvPr>
          <p:cNvSpPr txBox="1"/>
          <p:nvPr/>
        </p:nvSpPr>
        <p:spPr>
          <a:xfrm>
            <a:off x="5480759" y="390781"/>
            <a:ext cx="6093912" cy="2651047"/>
          </a:xfrm>
          <a:prstGeom prst="rect">
            <a:avLst/>
          </a:prstGeom>
          <a:noFill/>
        </p:spPr>
        <p:txBody>
          <a:bodyPr wrap="square">
            <a:spAutoFit/>
          </a:bodyPr>
          <a:lstStyle/>
          <a:p>
            <a:pP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L’apprentissage d’une 2</a:t>
            </a:r>
            <a:r>
              <a:rPr lang="fr-FR" sz="2400" b="1" baseline="30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ème</a:t>
            </a: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langue</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 la 3</a:t>
            </a:r>
            <a:r>
              <a:rPr lang="fr-FR" sz="2400" baseline="30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ème</a:t>
            </a: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maternelle à la P2, nous organisons le cours « bain de langues ».</a:t>
            </a:r>
          </a:p>
          <a:p>
            <a:pPr>
              <a:lnSpc>
                <a:spcPct val="107000"/>
              </a:lnSpc>
              <a:spcAft>
                <a:spcPts val="800"/>
              </a:spcAft>
            </a:pP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 la P3 à la P6, les parents ont la possibilité de choisir entre le néerlandais ou l’anglais à raison d’une heure en P3/P4 et 3 heures en P5/P6.</a:t>
            </a:r>
          </a:p>
        </p:txBody>
      </p:sp>
      <p:sp>
        <p:nvSpPr>
          <p:cNvPr id="5" name="ZoneTexte 4">
            <a:extLst>
              <a:ext uri="{FF2B5EF4-FFF2-40B4-BE49-F238E27FC236}">
                <a16:creationId xmlns:a16="http://schemas.microsoft.com/office/drawing/2014/main" id="{25769DE8-D924-4FD7-8935-DC5E0B5E17A1}"/>
              </a:ext>
            </a:extLst>
          </p:cNvPr>
          <p:cNvSpPr txBox="1"/>
          <p:nvPr/>
        </p:nvSpPr>
        <p:spPr>
          <a:xfrm>
            <a:off x="2702024" y="3429000"/>
            <a:ext cx="6685816" cy="4334328"/>
          </a:xfrm>
          <a:prstGeom prst="rect">
            <a:avLst/>
          </a:prstGeom>
          <a:noFill/>
        </p:spPr>
        <p:txBody>
          <a:bodyPr wrap="square">
            <a:spAutoFit/>
          </a:bodyPr>
          <a:lstStyle/>
          <a:p>
            <a:pP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L’éveil aux sciences, à l’histoire et à la géographie</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Nous développons la curiosité et l’esprit scientifique.</a:t>
            </a:r>
          </a:p>
          <a:p>
            <a:pPr>
              <a:lnSpc>
                <a:spcPct val="107000"/>
              </a:lnSpc>
              <a:spcAft>
                <a:spcPts val="800"/>
              </a:spcAft>
            </a:pP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Nous intéressons les enfants à la vie sociale et culturelle de la localité, faisons découvrir aux enfants la richesse de l’histoire, du patrimoine et de l’environnement naturel au niveau local.</a:t>
            </a:r>
          </a:p>
          <a:p>
            <a:pPr>
              <a:lnSpc>
                <a:spcPct val="107000"/>
              </a:lnSpc>
              <a:spcAft>
                <a:spcPts val="800"/>
              </a:spcAft>
            </a:pP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 projet « potager » permet aux enfants de s’occuper des plantes, de jardiner, de découvrir la faune et la flore locales.</a:t>
            </a:r>
          </a:p>
        </p:txBody>
      </p:sp>
      <p:pic>
        <p:nvPicPr>
          <p:cNvPr id="1026" name="Picture 2" descr="Fond D&amp;#39;éducation Scientifique Coloré | Vecteur Gratuite">
            <a:extLst>
              <a:ext uri="{FF2B5EF4-FFF2-40B4-BE49-F238E27FC236}">
                <a16:creationId xmlns:a16="http://schemas.microsoft.com/office/drawing/2014/main" id="{272CB8C6-3C12-40C7-854A-926D610E9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715" y="3816173"/>
            <a:ext cx="2787452" cy="18568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 lieux typiques de la Rome Antique - Empire des Monnaies">
            <a:extLst>
              <a:ext uri="{FF2B5EF4-FFF2-40B4-BE49-F238E27FC236}">
                <a16:creationId xmlns:a16="http://schemas.microsoft.com/office/drawing/2014/main" id="{5457EA15-7443-4406-B263-A1F9958CA8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30" y="5058844"/>
            <a:ext cx="2550894" cy="158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2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197468FD-ED2D-4DCB-A18F-4D9B46E57AC0}"/>
              </a:ext>
            </a:extLst>
          </p:cNvPr>
          <p:cNvSpPr/>
          <p:nvPr/>
        </p:nvSpPr>
        <p:spPr>
          <a:xfrm>
            <a:off x="3629876" y="2737802"/>
            <a:ext cx="2821425" cy="1627676"/>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Principes pédagogiques de notre école</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9" name="Ellipse 18">
            <a:extLst>
              <a:ext uri="{FF2B5EF4-FFF2-40B4-BE49-F238E27FC236}">
                <a16:creationId xmlns:a16="http://schemas.microsoft.com/office/drawing/2014/main" id="{55797E30-33AC-4703-9A83-E42B1C7168CC}"/>
              </a:ext>
            </a:extLst>
          </p:cNvPr>
          <p:cNvSpPr/>
          <p:nvPr/>
        </p:nvSpPr>
        <p:spPr>
          <a:xfrm>
            <a:off x="9187856" y="610940"/>
            <a:ext cx="2160000" cy="21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FR" sz="1000" b="1" i="1" dirty="0">
                <a:effectLst/>
                <a:latin typeface="Calibri" panose="020F0502020204030204" pitchFamily="34" charset="0"/>
                <a:ea typeface="Calibri" panose="020F0502020204030204" pitchFamily="34" charset="0"/>
                <a:cs typeface="Times New Roman" panose="02020603050405020304" pitchFamily="18" charset="0"/>
              </a:rPr>
              <a:t>L’évaluation formative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Elle est pratiquée régulièrement dans les différentes classes. Elle permet de repérer les acquis et les difficultés éventuelles. En cas de repérage de difficultés, de la différenciation sera mise en place.</a:t>
            </a:r>
          </a:p>
        </p:txBody>
      </p:sp>
      <p:sp>
        <p:nvSpPr>
          <p:cNvPr id="20" name="Ellipse 19">
            <a:extLst>
              <a:ext uri="{FF2B5EF4-FFF2-40B4-BE49-F238E27FC236}">
                <a16:creationId xmlns:a16="http://schemas.microsoft.com/office/drawing/2014/main" id="{A83C1AF4-7149-4A9B-97A3-6A860B36520A}"/>
              </a:ext>
            </a:extLst>
          </p:cNvPr>
          <p:cNvSpPr/>
          <p:nvPr/>
        </p:nvSpPr>
        <p:spPr>
          <a:xfrm>
            <a:off x="3522277" y="692523"/>
            <a:ext cx="1800000" cy="18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FR" sz="1000" b="1" i="1" dirty="0">
                <a:effectLst/>
                <a:latin typeface="Calibri" panose="020F0502020204030204" pitchFamily="34" charset="0"/>
                <a:ea typeface="Calibri" panose="020F0502020204030204" pitchFamily="34" charset="0"/>
                <a:cs typeface="Times New Roman" panose="02020603050405020304" pitchFamily="18" charset="0"/>
              </a:rPr>
              <a:t>L’évaluation sommative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Bilan des acquis des élèves aux contrôles et examens ainsi qu’au CEB et aux évaluations externes en P2 et P4</a:t>
            </a:r>
          </a:p>
        </p:txBody>
      </p:sp>
      <p:sp>
        <p:nvSpPr>
          <p:cNvPr id="21" name="Ellipse 20">
            <a:extLst>
              <a:ext uri="{FF2B5EF4-FFF2-40B4-BE49-F238E27FC236}">
                <a16:creationId xmlns:a16="http://schemas.microsoft.com/office/drawing/2014/main" id="{5B7B7225-5448-4427-B536-CAE0D103DF0E}"/>
              </a:ext>
            </a:extLst>
          </p:cNvPr>
          <p:cNvSpPr/>
          <p:nvPr/>
        </p:nvSpPr>
        <p:spPr>
          <a:xfrm>
            <a:off x="185706" y="2979000"/>
            <a:ext cx="3060000" cy="30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FR" sz="1000" b="1" i="1" dirty="0">
                <a:effectLst/>
                <a:latin typeface="Calibri" panose="020F0502020204030204" pitchFamily="34" charset="0"/>
                <a:ea typeface="Calibri" panose="020F0502020204030204" pitchFamily="34" charset="0"/>
                <a:cs typeface="Times New Roman" panose="02020603050405020304" pitchFamily="18" charset="0"/>
              </a:rPr>
              <a:t>Le carnet de réussites (en remplacement du bulletin)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BE"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 carnet de réussites reprend l'ensemble des domaines et</a:t>
            </a:r>
            <a:r>
              <a:rPr lang="fr-BE"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compétences attendus en fin d’année.</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effectLst/>
                <a:latin typeface="Calibri" panose="020F0502020204030204" pitchFamily="34" charset="0"/>
                <a:ea typeface="Calibri" panose="020F0502020204030204" pitchFamily="34" charset="0"/>
                <a:cs typeface="Calibri" panose="020F0502020204030204" pitchFamily="34" charset="0"/>
              </a:rPr>
              <a:t>Il regroupe les traces qui témoignent des progrès et des acquisitions de               l’enfant en référence aux socles de compétences.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effectLst/>
                <a:latin typeface="Calibri" panose="020F0502020204030204" pitchFamily="34" charset="0"/>
                <a:ea typeface="Calibri" panose="020F0502020204030204" pitchFamily="34" charset="0"/>
                <a:cs typeface="Calibri" panose="020F0502020204030204" pitchFamily="34" charset="0"/>
              </a:rPr>
              <a:t>Ce carnet vous sera confié à chaque période de vacances scolaires.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effectLst/>
                <a:latin typeface="Calibri" panose="020F0502020204030204" pitchFamily="34" charset="0"/>
                <a:ea typeface="Calibri" panose="020F0502020204030204" pitchFamily="34" charset="0"/>
                <a:cs typeface="Calibri" panose="020F0502020204030204" pitchFamily="34"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Ellipse 21">
            <a:extLst>
              <a:ext uri="{FF2B5EF4-FFF2-40B4-BE49-F238E27FC236}">
                <a16:creationId xmlns:a16="http://schemas.microsoft.com/office/drawing/2014/main" id="{92FDD5BF-7611-4287-9229-EE9E7BCDFBFB}"/>
              </a:ext>
            </a:extLst>
          </p:cNvPr>
          <p:cNvSpPr/>
          <p:nvPr/>
        </p:nvSpPr>
        <p:spPr>
          <a:xfrm>
            <a:off x="5803302" y="250940"/>
            <a:ext cx="2520000" cy="25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FR" sz="1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droit à l’erreur</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BE"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L'erreur est considérée comme une étape de l'apprentissage, nécessaire et source d'enseignements pour tous. L'apprentissage n'est pas un processus linéaire. Il passe par essais, tâtonnements, erreurs, échecs… Il y a donc pour les élèves un droit à l'erreur qui doit être reconnu et pris en compte.</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Ellipse 22">
            <a:extLst>
              <a:ext uri="{FF2B5EF4-FFF2-40B4-BE49-F238E27FC236}">
                <a16:creationId xmlns:a16="http://schemas.microsoft.com/office/drawing/2014/main" id="{4CFC9640-94E7-40B3-8535-36AE5B6D7A0A}"/>
              </a:ext>
            </a:extLst>
          </p:cNvPr>
          <p:cNvSpPr/>
          <p:nvPr/>
        </p:nvSpPr>
        <p:spPr>
          <a:xfrm>
            <a:off x="7315856" y="2828068"/>
            <a:ext cx="3744000" cy="37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FR" sz="1000" b="1" i="1" dirty="0">
                <a:effectLst/>
                <a:latin typeface="Calibri" panose="020F0502020204030204" pitchFamily="34" charset="0"/>
                <a:ea typeface="Calibri" panose="020F0502020204030204" pitchFamily="34" charset="0"/>
                <a:cs typeface="Times New Roman" panose="02020603050405020304" pitchFamily="18" charset="0"/>
              </a:rPr>
              <a:t>Développement de l’autonomie</a:t>
            </a: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Nous apportons de l’importance à l’autonomie. </a:t>
            </a:r>
          </a:p>
          <a:p>
            <a:pPr>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Voici une liste non exhaustive de ce qui est fait dans notre école pour permettre à chacun de devenir autonome :</a:t>
            </a:r>
          </a:p>
          <a:p>
            <a:pPr marL="342900" lvl="0" indent="-342900">
              <a:lnSpc>
                <a:spcPct val="107000"/>
              </a:lnSpc>
              <a:buFont typeface="Calibri" panose="020F0502020204030204" pitchFamily="34" charset="0"/>
              <a:buChar char="-"/>
            </a:pPr>
            <a:r>
              <a:rPr lang="fr-FR" sz="1000" dirty="0">
                <a:effectLst/>
                <a:latin typeface="Calibri" panose="020F0502020204030204" pitchFamily="34" charset="0"/>
                <a:ea typeface="Calibri" panose="020F0502020204030204" pitchFamily="34" charset="0"/>
                <a:cs typeface="Times New Roman" panose="02020603050405020304" pitchFamily="18" charset="0"/>
              </a:rPr>
              <a:t>organiser des ateliers et des travaux de groupe</a:t>
            </a:r>
          </a:p>
          <a:p>
            <a:pPr marL="342900" lvl="0" indent="-342900">
              <a:lnSpc>
                <a:spcPct val="107000"/>
              </a:lnSpc>
              <a:buFont typeface="Calibri" panose="020F0502020204030204" pitchFamily="34" charset="0"/>
              <a:buChar char="-"/>
            </a:pPr>
            <a:r>
              <a:rPr lang="fr-FR" sz="1000" dirty="0">
                <a:effectLst/>
                <a:latin typeface="Calibri" panose="020F0502020204030204" pitchFamily="34" charset="0"/>
                <a:ea typeface="Calibri" panose="020F0502020204030204" pitchFamily="34" charset="0"/>
                <a:cs typeface="Times New Roman" panose="02020603050405020304" pitchFamily="18" charset="0"/>
              </a:rPr>
              <a:t>travailler en autonomie : lire et comprendre une consigne, utiliser les référentiels.</a:t>
            </a:r>
          </a:p>
          <a:p>
            <a:pPr marL="342900" lvl="0" indent="-342900">
              <a:lnSpc>
                <a:spcPct val="107000"/>
              </a:lnSpc>
              <a:buFont typeface="Calibri" panose="020F0502020204030204" pitchFamily="34" charset="0"/>
              <a:buChar char="-"/>
            </a:pPr>
            <a:r>
              <a:rPr lang="fr-FR" sz="1000" dirty="0">
                <a:effectLst/>
                <a:latin typeface="Calibri" panose="020F0502020204030204" pitchFamily="34" charset="0"/>
                <a:ea typeface="Calibri" panose="020F0502020204030204" pitchFamily="34" charset="0"/>
                <a:cs typeface="Times New Roman" panose="02020603050405020304" pitchFamily="18" charset="0"/>
              </a:rPr>
              <a:t>Inciter les enfants à prendre des initiatives (s’aider, organiser des projets)</a:t>
            </a:r>
          </a:p>
          <a:p>
            <a:pPr marL="342900" lvl="0" indent="-342900">
              <a:lnSpc>
                <a:spcPct val="107000"/>
              </a:lnSpc>
              <a:buFont typeface="Calibri" panose="020F0502020204030204" pitchFamily="34" charset="0"/>
              <a:buChar char="-"/>
            </a:pPr>
            <a:r>
              <a:rPr lang="fr-FR" sz="1000" dirty="0">
                <a:effectLst/>
                <a:latin typeface="Calibri" panose="020F0502020204030204" pitchFamily="34" charset="0"/>
                <a:ea typeface="Calibri" panose="020F0502020204030204" pitchFamily="34" charset="0"/>
                <a:cs typeface="Times New Roman" panose="02020603050405020304" pitchFamily="18" charset="0"/>
              </a:rPr>
              <a:t>gérer son temps et son matériel</a:t>
            </a:r>
          </a:p>
          <a:p>
            <a:pPr marL="342900" lvl="0" indent="-342900">
              <a:lnSpc>
                <a:spcPct val="107000"/>
              </a:lnSpc>
              <a:spcAft>
                <a:spcPts val="800"/>
              </a:spcAft>
              <a:buFont typeface="Calibri" panose="020F0502020204030204" pitchFamily="34" charset="0"/>
              <a:buChar char="-"/>
            </a:pPr>
            <a:r>
              <a:rPr lang="fr-FR" sz="1000" dirty="0">
                <a:effectLst/>
                <a:latin typeface="Calibri" panose="020F0502020204030204" pitchFamily="34" charset="0"/>
                <a:ea typeface="Calibri" panose="020F0502020204030204" pitchFamily="34" charset="0"/>
                <a:cs typeface="Times New Roman" panose="02020603050405020304" pitchFamily="18" charset="0"/>
              </a:rPr>
              <a:t>Le plan de travail, les ceintures de compétences</a:t>
            </a:r>
          </a:p>
        </p:txBody>
      </p:sp>
      <p:sp>
        <p:nvSpPr>
          <p:cNvPr id="2" name="Ellipse 1">
            <a:extLst>
              <a:ext uri="{FF2B5EF4-FFF2-40B4-BE49-F238E27FC236}">
                <a16:creationId xmlns:a16="http://schemas.microsoft.com/office/drawing/2014/main" id="{71D8FD2D-49CD-4879-9F1E-319E5D22AAD2}"/>
              </a:ext>
            </a:extLst>
          </p:cNvPr>
          <p:cNvSpPr/>
          <p:nvPr/>
        </p:nvSpPr>
        <p:spPr>
          <a:xfrm>
            <a:off x="701253" y="285932"/>
            <a:ext cx="2340000" cy="23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FR" sz="1000" b="1" i="1" dirty="0">
                <a:effectLst/>
                <a:latin typeface="Calibri" panose="020F0502020204030204" pitchFamily="34" charset="0"/>
                <a:ea typeface="Calibri" panose="020F0502020204030204" pitchFamily="34" charset="0"/>
                <a:cs typeface="Times New Roman" panose="02020603050405020304" pitchFamily="18" charset="0"/>
              </a:rPr>
              <a:t>La différenciation : le même objectif – des routes différentes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Travail en binôme, variation des supports, variation des exemples, variation du temps, variation des démarches d’apprentissage, variation des outils utilisés par l’élève, …</a:t>
            </a:r>
          </a:p>
        </p:txBody>
      </p:sp>
      <p:sp>
        <p:nvSpPr>
          <p:cNvPr id="3" name="Ellipse 2">
            <a:extLst>
              <a:ext uri="{FF2B5EF4-FFF2-40B4-BE49-F238E27FC236}">
                <a16:creationId xmlns:a16="http://schemas.microsoft.com/office/drawing/2014/main" id="{ADACBF54-E696-48EE-ABF4-039A28CFDC0A}"/>
              </a:ext>
            </a:extLst>
          </p:cNvPr>
          <p:cNvSpPr/>
          <p:nvPr/>
        </p:nvSpPr>
        <p:spPr>
          <a:xfrm>
            <a:off x="4208198" y="4475651"/>
            <a:ext cx="2412000" cy="241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FR" sz="1000" b="1" i="1" dirty="0">
                <a:effectLst/>
                <a:latin typeface="Calibri" panose="020F0502020204030204" pitchFamily="34" charset="0"/>
                <a:ea typeface="Calibri" panose="020F0502020204030204" pitchFamily="34" charset="0"/>
                <a:cs typeface="Times New Roman" panose="02020603050405020304" pitchFamily="18" charset="0"/>
              </a:rPr>
              <a:t>La continuité au sein de l’établissement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Les enseignants de chaque cycle veillent à établir une planification des matières par degré.</a:t>
            </a:r>
          </a:p>
          <a:p>
            <a:pPr>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Les dossiers de suivi des élèves sont constitués au début de leur parcours scolaire et passent de classe en classe. </a:t>
            </a:r>
          </a:p>
        </p:txBody>
      </p:sp>
    </p:spTree>
    <p:extLst>
      <p:ext uri="{BB962C8B-B14F-4D97-AF65-F5344CB8AC3E}">
        <p14:creationId xmlns:p14="http://schemas.microsoft.com/office/powerpoint/2010/main" val="173667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1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Rectangle 1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 name="ZoneTexte 2">
            <a:extLst>
              <a:ext uri="{FF2B5EF4-FFF2-40B4-BE49-F238E27FC236}">
                <a16:creationId xmlns:a16="http://schemas.microsoft.com/office/drawing/2014/main" id="{65C5256B-6F0D-4471-B115-85A3F913D4B7}"/>
              </a:ext>
            </a:extLst>
          </p:cNvPr>
          <p:cNvSpPr txBox="1"/>
          <p:nvPr/>
        </p:nvSpPr>
        <p:spPr>
          <a:xfrm>
            <a:off x="1047280" y="686375"/>
            <a:ext cx="10306520" cy="1325563"/>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3700" dirty="0">
                <a:solidFill>
                  <a:srgbClr val="FFFFFF"/>
                </a:solidFill>
                <a:effectLst/>
                <a:latin typeface="+mj-lt"/>
                <a:ea typeface="+mj-ea"/>
                <a:cs typeface="+mj-cs"/>
              </a:rPr>
              <a:t>Promouvoir la confiance en soi et le développement de la personne de chacun des élèves. </a:t>
            </a:r>
          </a:p>
        </p:txBody>
      </p:sp>
      <p:sp>
        <p:nvSpPr>
          <p:cNvPr id="51" name="ZoneTexte 7">
            <a:extLst>
              <a:ext uri="{FF2B5EF4-FFF2-40B4-BE49-F238E27FC236}">
                <a16:creationId xmlns:a16="http://schemas.microsoft.com/office/drawing/2014/main" id="{3CAEE178-E42E-4492-B418-E91187537129}"/>
              </a:ext>
            </a:extLst>
          </p:cNvPr>
          <p:cNvSpPr txBox="1"/>
          <p:nvPr/>
        </p:nvSpPr>
        <p:spPr>
          <a:xfrm>
            <a:off x="551978" y="2690064"/>
            <a:ext cx="5449669" cy="3563159"/>
          </a:xfrm>
          <a:prstGeom prst="rect">
            <a:avLst/>
          </a:prstGeom>
        </p:spPr>
        <p:txBody>
          <a:bodyPr vert="horz" lIns="91440" tIns="45720" rIns="91440" bIns="45720" rtlCol="0">
            <a:noAutofit/>
          </a:bodyPr>
          <a:lstStyle/>
          <a:p>
            <a:pPr>
              <a:lnSpc>
                <a:spcPct val="90000"/>
              </a:lnSpc>
              <a:spcAft>
                <a:spcPts val="800"/>
              </a:spcAft>
            </a:pPr>
            <a:r>
              <a:rPr lang="en-US" sz="1600" dirty="0">
                <a:solidFill>
                  <a:srgbClr val="0070C0"/>
                </a:solidFill>
                <a:effectLst/>
              </a:rPr>
              <a:t>Notre école se veut être une école familiale :</a:t>
            </a:r>
          </a:p>
          <a:p>
            <a:pPr>
              <a:lnSpc>
                <a:spcPct val="90000"/>
              </a:lnSpc>
              <a:spcAft>
                <a:spcPts val="800"/>
              </a:spcAft>
            </a:pPr>
            <a:r>
              <a:rPr lang="en-US" sz="1600" dirty="0">
                <a:solidFill>
                  <a:srgbClr val="0070C0"/>
                </a:solidFill>
                <a:effectLst/>
              </a:rPr>
              <a:t>- qui participe à l’épanouissement de chaque enfant,</a:t>
            </a:r>
          </a:p>
          <a:p>
            <a:pPr>
              <a:lnSpc>
                <a:spcPct val="90000"/>
              </a:lnSpc>
              <a:spcAft>
                <a:spcPts val="800"/>
              </a:spcAft>
            </a:pPr>
            <a:r>
              <a:rPr lang="en-US" sz="1600" dirty="0">
                <a:solidFill>
                  <a:srgbClr val="0070C0"/>
                </a:solidFill>
                <a:effectLst/>
              </a:rPr>
              <a:t>- où chacun se connait, s’apprécie et se sent bien.</a:t>
            </a:r>
          </a:p>
          <a:p>
            <a:pPr>
              <a:lnSpc>
                <a:spcPct val="90000"/>
              </a:lnSpc>
              <a:spcAft>
                <a:spcPts val="800"/>
              </a:spcAft>
            </a:pPr>
            <a:r>
              <a:rPr lang="en-US" sz="1600" dirty="0">
                <a:solidFill>
                  <a:srgbClr val="0070C0"/>
                </a:solidFill>
                <a:effectLst/>
              </a:rPr>
              <a:t> </a:t>
            </a:r>
          </a:p>
          <a:p>
            <a:pPr>
              <a:lnSpc>
                <a:spcPct val="90000"/>
              </a:lnSpc>
              <a:spcAft>
                <a:spcPts val="800"/>
              </a:spcAft>
            </a:pPr>
            <a:r>
              <a:rPr lang="en-US" sz="1600" dirty="0">
                <a:solidFill>
                  <a:srgbClr val="0070C0"/>
                </a:solidFill>
                <a:effectLst/>
              </a:rPr>
              <a:t>Une attention particulière est accordée à l’accueil du matin : chaque enfant est accueilli en classe par sa titulaire dès 8h15.</a:t>
            </a:r>
          </a:p>
          <a:p>
            <a:pPr>
              <a:lnSpc>
                <a:spcPct val="90000"/>
              </a:lnSpc>
              <a:spcAft>
                <a:spcPts val="800"/>
              </a:spcAft>
            </a:pPr>
            <a:r>
              <a:rPr lang="en-US" sz="1600" dirty="0">
                <a:solidFill>
                  <a:srgbClr val="0070C0"/>
                </a:solidFill>
                <a:effectLst/>
              </a:rPr>
              <a:t>Dans toutes les classes, un menu de la journée (activités) est présenté chaque matin.  </a:t>
            </a:r>
          </a:p>
          <a:p>
            <a:pPr>
              <a:lnSpc>
                <a:spcPct val="90000"/>
              </a:lnSpc>
              <a:spcAft>
                <a:spcPts val="800"/>
              </a:spcAft>
            </a:pPr>
            <a:r>
              <a:rPr lang="en-US" sz="1600" dirty="0">
                <a:solidFill>
                  <a:srgbClr val="0070C0"/>
                </a:solidFill>
                <a:effectLst/>
              </a:rPr>
              <a:t>Des cours de psychomotricité sont pris en charge par un psychomotricien diplômé à raison de 2 périodes hebdomadaires pour les élèves de maternelle.</a:t>
            </a:r>
          </a:p>
          <a:p>
            <a:pPr>
              <a:lnSpc>
                <a:spcPct val="90000"/>
              </a:lnSpc>
              <a:spcAft>
                <a:spcPts val="800"/>
              </a:spcAft>
            </a:pPr>
            <a:r>
              <a:rPr lang="en-US" sz="1600" dirty="0">
                <a:solidFill>
                  <a:srgbClr val="0070C0"/>
                </a:solidFill>
                <a:effectLst/>
              </a:rPr>
              <a:t>Des cours d’éducation physique sont proposés aux élèves du primaire à raison de 2 périodes par semaine.</a:t>
            </a:r>
          </a:p>
          <a:p>
            <a:pPr>
              <a:lnSpc>
                <a:spcPct val="90000"/>
              </a:lnSpc>
              <a:spcAft>
                <a:spcPts val="800"/>
              </a:spcAft>
            </a:pPr>
            <a:r>
              <a:rPr lang="en-US" sz="1600" dirty="0">
                <a:solidFill>
                  <a:srgbClr val="0070C0"/>
                </a:solidFill>
                <a:effectLst/>
              </a:rPr>
              <a:t>Une puéricultrice travaille à temps plein en collaboration avec les enseignantes de 1</a:t>
            </a:r>
            <a:r>
              <a:rPr lang="en-US" sz="1600" baseline="30000" dirty="0">
                <a:solidFill>
                  <a:srgbClr val="0070C0"/>
                </a:solidFill>
                <a:effectLst/>
              </a:rPr>
              <a:t>ère</a:t>
            </a:r>
            <a:r>
              <a:rPr lang="en-US" sz="1600" dirty="0">
                <a:solidFill>
                  <a:srgbClr val="0070C0"/>
                </a:solidFill>
                <a:effectLst/>
              </a:rPr>
              <a:t> et 2</a:t>
            </a:r>
            <a:r>
              <a:rPr lang="en-US" sz="1600" baseline="30000" dirty="0">
                <a:solidFill>
                  <a:srgbClr val="0070C0"/>
                </a:solidFill>
                <a:effectLst/>
              </a:rPr>
              <a:t>ème</a:t>
            </a:r>
            <a:r>
              <a:rPr lang="en-US" sz="1600" dirty="0">
                <a:solidFill>
                  <a:srgbClr val="0070C0"/>
                </a:solidFill>
                <a:effectLst/>
              </a:rPr>
              <a:t> maternelle.</a:t>
            </a:r>
          </a:p>
        </p:txBody>
      </p:sp>
      <p:pic>
        <p:nvPicPr>
          <p:cNvPr id="6" name="Picture 4" descr="evolution-personnelle - Collège Saint Jean-Baptiste de Guérande - Privé  mixte">
            <a:extLst>
              <a:ext uri="{FF2B5EF4-FFF2-40B4-BE49-F238E27FC236}">
                <a16:creationId xmlns:a16="http://schemas.microsoft.com/office/drawing/2014/main" id="{911C8A07-26A9-4580-ABE9-3CD0A7CF3114}"/>
              </a:ext>
            </a:extLst>
          </p:cNvPr>
          <p:cNvPicPr/>
          <p:nvPr/>
        </p:nvPicPr>
        <p:blipFill rotWithShape="1">
          <a:blip r:embed="rId2">
            <a:extLst>
              <a:ext uri="{28A0092B-C50C-407E-A947-70E740481C1C}">
                <a14:useLocalDpi xmlns:a14="http://schemas.microsoft.com/office/drawing/2010/main" val="0"/>
              </a:ext>
            </a:extLst>
          </a:blip>
          <a:srcRect t="1067" b="7777"/>
          <a:stretch/>
        </p:blipFill>
        <p:spPr bwMode="auto">
          <a:xfrm>
            <a:off x="6094476" y="2690064"/>
            <a:ext cx="4822340" cy="377605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51976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oleannemarie – Le site de l&amp;#39;école d&amp;#39;Ophain, une école pour tous">
            <a:extLst>
              <a:ext uri="{FF2B5EF4-FFF2-40B4-BE49-F238E27FC236}">
                <a16:creationId xmlns:a16="http://schemas.microsoft.com/office/drawing/2014/main" id="{541848B2-F308-420D-BDF8-F2E6B8BB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803" y="2588176"/>
            <a:ext cx="2781300" cy="226695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533ED25D-4B59-416D-8C81-A2EF8E5FA5A6}"/>
              </a:ext>
            </a:extLst>
          </p:cNvPr>
          <p:cNvSpPr txBox="1"/>
          <p:nvPr/>
        </p:nvSpPr>
        <p:spPr>
          <a:xfrm>
            <a:off x="3142154" y="1408875"/>
            <a:ext cx="8435233" cy="5206746"/>
          </a:xfrm>
          <a:prstGeom prst="rect">
            <a:avLst/>
          </a:prstGeom>
          <a:noFill/>
        </p:spPr>
        <p:txBody>
          <a:bodyPr wrap="square">
            <a:spAutoFit/>
          </a:bodyPr>
          <a:lstStyle/>
          <a:p>
            <a:pPr>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Pour assurer/ favoriser une bonne communication entre les élèves /parents/enseignants, certaines classes utilisent soit l’application « </a:t>
            </a:r>
            <a:r>
              <a:rPr lang="fr-FR"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classDojo</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soit le carnet de communication soit le journal de classe.</a:t>
            </a:r>
            <a:endParaRPr lang="fr-F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Une assemblée générale est organisée dans l’école début septembre. Celle-ci est suivie d’une rencontre avec l’enseignant afin de donner des informations sur l’organisation du travail en classe.</a:t>
            </a:r>
            <a:endParaRPr lang="fr-F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Deux réunions individuelles parents/enseignants sont programmées dans le courant de l’année.</a:t>
            </a:r>
            <a:endParaRPr lang="fr-F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Des rencontres parents/ enseignants et autres professionnels sont également organisées pour les enfants à besoins spécifiques ainsi que des rencontres à la demande des parents ou de l’équipe éducative dès qu’un problème d’ordre pédagogique ou comportemental survient.</a:t>
            </a:r>
            <a:endParaRPr lang="fr-F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L’application </a:t>
            </a:r>
            <a:r>
              <a:rPr lang="fr-FR"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Konecto</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permet un envoi des informations générales de l’école (réservation repas, éphémérides…)</a:t>
            </a:r>
            <a:endParaRPr lang="fr-F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 site internet est également accessible : </a:t>
            </a:r>
            <a:r>
              <a:rPr lang="fr-FR" sz="1600" u="sng"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http://www.ecoleemines.be</a:t>
            </a:r>
            <a:endParaRPr lang="fr-F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87E21429-8460-4322-9685-E2B180753862}"/>
              </a:ext>
            </a:extLst>
          </p:cNvPr>
          <p:cNvSpPr txBox="1"/>
          <p:nvPr/>
        </p:nvSpPr>
        <p:spPr>
          <a:xfrm>
            <a:off x="614613" y="356783"/>
            <a:ext cx="6097554" cy="470000"/>
          </a:xfrm>
          <a:prstGeom prst="rect">
            <a:avLst/>
          </a:prstGeom>
          <a:noFill/>
        </p:spPr>
        <p:txBody>
          <a:bodyPr wrap="square">
            <a:spAutoFit/>
          </a:bodyPr>
          <a:lstStyle/>
          <a:p>
            <a:pPr>
              <a:lnSpc>
                <a:spcPct val="107000"/>
              </a:lnSpc>
              <a:spcAft>
                <a:spcPts val="800"/>
              </a:spcAft>
            </a:pPr>
            <a:r>
              <a:rPr lang="fr-FR" sz="2400">
                <a:solidFill>
                  <a:srgbClr val="0070C0"/>
                </a:solidFill>
                <a:effectLst/>
                <a:latin typeface="Calibri" panose="020F0502020204030204" pitchFamily="34" charset="0"/>
                <a:ea typeface="Calibri" panose="020F0502020204030204" pitchFamily="34" charset="0"/>
                <a:cs typeface="Calibri" panose="020F0502020204030204" pitchFamily="34" charset="0"/>
              </a:rPr>
              <a:t>Notre école</a:t>
            </a:r>
            <a:endParaRPr lang="fr-FR" sz="24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DEC82E62-6E40-421C-8752-8F9FD67AE85C}"/>
              </a:ext>
            </a:extLst>
          </p:cNvPr>
          <p:cNvSpPr txBox="1"/>
          <p:nvPr/>
        </p:nvSpPr>
        <p:spPr>
          <a:xfrm>
            <a:off x="614613" y="938875"/>
            <a:ext cx="6097554" cy="470000"/>
          </a:xfrm>
          <a:prstGeom prst="rect">
            <a:avLst/>
          </a:prstGeom>
          <a:noFill/>
        </p:spPr>
        <p:txBody>
          <a:bodyPr wrap="square">
            <a:spAutoFit/>
          </a:bodyPr>
          <a:lstStyle/>
          <a:p>
            <a:pPr lvl="0">
              <a:lnSpc>
                <a:spcPct val="107000"/>
              </a:lnSpc>
              <a:spcAft>
                <a:spcPts val="800"/>
              </a:spcAft>
            </a:pPr>
            <a:r>
              <a:rPr lang="fr-FR" sz="2400" dirty="0">
                <a:solidFill>
                  <a:srgbClr val="0070C0"/>
                </a:solidFill>
                <a:latin typeface="Calibri" panose="020F0502020204030204" pitchFamily="34" charset="0"/>
                <a:ea typeface="Calibri" panose="020F0502020204030204" pitchFamily="34" charset="0"/>
                <a:cs typeface="Calibri" panose="020F0502020204030204" pitchFamily="34" charset="0"/>
              </a:rPr>
              <a:t>C</a:t>
            </a:r>
            <a:r>
              <a:rPr lang="fr-FR" sz="2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ommunications</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2032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nuaire des Centres Communaux d&amp;#39;Action Sociale (CCAS)">
            <a:extLst>
              <a:ext uri="{FF2B5EF4-FFF2-40B4-BE49-F238E27FC236}">
                <a16:creationId xmlns:a16="http://schemas.microsoft.com/office/drawing/2014/main" id="{EF7B58E6-F29A-434F-B7DC-526F21536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814" y="488537"/>
            <a:ext cx="2738378" cy="212231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D3890DB-A751-4D07-B208-1039C588FBDD}"/>
              </a:ext>
            </a:extLst>
          </p:cNvPr>
          <p:cNvSpPr txBox="1"/>
          <p:nvPr/>
        </p:nvSpPr>
        <p:spPr>
          <a:xfrm>
            <a:off x="949390" y="913079"/>
            <a:ext cx="6093994" cy="1466042"/>
          </a:xfrm>
          <a:prstGeom prst="rect">
            <a:avLst/>
          </a:prstGeom>
          <a:noFill/>
        </p:spPr>
        <p:txBody>
          <a:bodyPr wrap="square">
            <a:spAutoFit/>
          </a:bodyPr>
          <a:lstStyle/>
          <a:p>
            <a:pPr lvl="0">
              <a:lnSpc>
                <a:spcPct val="107000"/>
              </a:lnSpc>
              <a:spcAft>
                <a:spcPts val="800"/>
              </a:spcAft>
            </a:pP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Association de parents</a:t>
            </a:r>
          </a:p>
          <a:p>
            <a:pPr>
              <a:lnSpc>
                <a:spcPct val="107000"/>
              </a:lnSpc>
              <a:spcAft>
                <a:spcPts val="800"/>
              </a:spcAft>
            </a:pPr>
            <a:r>
              <a:rPr lang="fr-FR"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Une association de parents et enseignants se réunit mensuellement pour l’organisation d’événements au profit des élèves.</a:t>
            </a:r>
          </a:p>
        </p:txBody>
      </p:sp>
      <p:sp>
        <p:nvSpPr>
          <p:cNvPr id="8" name="ZoneTexte 7">
            <a:extLst>
              <a:ext uri="{FF2B5EF4-FFF2-40B4-BE49-F238E27FC236}">
                <a16:creationId xmlns:a16="http://schemas.microsoft.com/office/drawing/2014/main" id="{15E02DDE-73BC-4CE5-9101-9D702C4A04AB}"/>
              </a:ext>
            </a:extLst>
          </p:cNvPr>
          <p:cNvSpPr txBox="1"/>
          <p:nvPr/>
        </p:nvSpPr>
        <p:spPr>
          <a:xfrm>
            <a:off x="4922021" y="2803663"/>
            <a:ext cx="6097554" cy="3153043"/>
          </a:xfrm>
          <a:prstGeom prst="rect">
            <a:avLst/>
          </a:prstGeom>
          <a:noFill/>
        </p:spPr>
        <p:txBody>
          <a:bodyPr wrap="square">
            <a:spAutoFit/>
          </a:bodyPr>
          <a:lstStyle/>
          <a:p>
            <a:pPr lvl="0">
              <a:lnSpc>
                <a:spcPct val="107000"/>
              </a:lnSpc>
              <a:spcAft>
                <a:spcPts val="800"/>
              </a:spcAft>
            </a:pP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Harmonisation maternelle-primaire </a:t>
            </a:r>
          </a:p>
          <a:p>
            <a:pPr>
              <a:lnSpc>
                <a:spcPct val="107000"/>
              </a:lnSpc>
              <a:spcAft>
                <a:spcPts val="800"/>
              </a:spcAft>
            </a:pPr>
            <a:r>
              <a:rPr lang="fr-FR"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Pour permettre un passage en douceur avec l’année supérieure, les titulaires organisent des activités avec les enfants pour les rassurer dans cette transition. Les ateliers 5/8, 8/10, 10/12</a:t>
            </a:r>
          </a:p>
          <a:p>
            <a:pPr>
              <a:lnSpc>
                <a:spcPct val="107000"/>
              </a:lnSpc>
              <a:spcAft>
                <a:spcPts val="800"/>
              </a:spcAft>
            </a:pPr>
            <a:r>
              <a:rPr lang="fr-B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Pour passer d’un cycle à l’autre : les enfants gardent leurs outils (farde avec référentiels et synthèses).</a:t>
            </a:r>
            <a:endParaRPr lang="fr-FR"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Une réunion de présentation de la P1 est organisée fin juin pour les parents des enfants de 3</a:t>
            </a:r>
            <a:r>
              <a:rPr lang="fr-FR" baseline="30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ème</a:t>
            </a:r>
            <a:r>
              <a:rPr lang="fr-FR"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mat.</a:t>
            </a:r>
          </a:p>
        </p:txBody>
      </p:sp>
      <p:pic>
        <p:nvPicPr>
          <p:cNvPr id="1026" name="Picture 2" descr="Délégué Social en Entreprise">
            <a:extLst>
              <a:ext uri="{FF2B5EF4-FFF2-40B4-BE49-F238E27FC236}">
                <a16:creationId xmlns:a16="http://schemas.microsoft.com/office/drawing/2014/main" id="{2C6292D9-D41D-4DE2-9548-D0537365A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65" y="3297400"/>
            <a:ext cx="3718079" cy="209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587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A44CB4EE-83AD-4C56-872E-1E3F03E70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9255E12D-D5B1-4FC4-8749-107188960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2273 w 759618"/>
              <a:gd name="connsiteY0" fmla="*/ 0 h 6858000"/>
              <a:gd name="connsiteX1" fmla="*/ 759617 w 759618"/>
              <a:gd name="connsiteY1" fmla="*/ 0 h 6858000"/>
              <a:gd name="connsiteX2" fmla="*/ 759617 w 759618"/>
              <a:gd name="connsiteY2" fmla="*/ 1613807 h 6858000"/>
              <a:gd name="connsiteX3" fmla="*/ 759618 w 759618"/>
              <a:gd name="connsiteY3" fmla="*/ 1613808 h 6858000"/>
              <a:gd name="connsiteX4" fmla="*/ 759618 w 759618"/>
              <a:gd name="connsiteY4" fmla="*/ 6858000 h 6858000"/>
              <a:gd name="connsiteX5" fmla="*/ 0 w 759618"/>
              <a:gd name="connsiteY5" fmla="*/ 6391227 h 6858000"/>
              <a:gd name="connsiteX6" fmla="*/ 0 w 759618"/>
              <a:gd name="connsiteY6" fmla="*/ 1147035 h 6858000"/>
              <a:gd name="connsiteX7" fmla="*/ 2273 w 759618"/>
              <a:gd name="connsiteY7" fmla="*/ 1148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2273" y="0"/>
                </a:moveTo>
                <a:lnTo>
                  <a:pt x="759617" y="0"/>
                </a:lnTo>
                <a:lnTo>
                  <a:pt x="759617" y="1613807"/>
                </a:lnTo>
                <a:lnTo>
                  <a:pt x="759618" y="1613808"/>
                </a:lnTo>
                <a:lnTo>
                  <a:pt x="759618" y="6858000"/>
                </a:lnTo>
                <a:lnTo>
                  <a:pt x="0" y="6391227"/>
                </a:lnTo>
                <a:lnTo>
                  <a:pt x="0" y="1147035"/>
                </a:lnTo>
                <a:lnTo>
                  <a:pt x="2273" y="11484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26" name="Freeform 7">
            <a:extLst>
              <a:ext uri="{FF2B5EF4-FFF2-40B4-BE49-F238E27FC236}">
                <a16:creationId xmlns:a16="http://schemas.microsoft.com/office/drawing/2014/main" id="{9B20A794-0515-443F-9764-44A6569EC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2050" name="Picture 2" descr="Professeur Jannot - Cours en ligne">
            <a:extLst>
              <a:ext uri="{FF2B5EF4-FFF2-40B4-BE49-F238E27FC236}">
                <a16:creationId xmlns:a16="http://schemas.microsoft.com/office/drawing/2014/main" id="{BF080FF9-524C-4ABA-90C4-83F9121F67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21"/>
          <a:stretch/>
        </p:blipFill>
        <p:spPr bwMode="auto">
          <a:xfrm>
            <a:off x="1175090" y="1244149"/>
            <a:ext cx="3210674" cy="4254181"/>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8">
            <a:extLst>
              <a:ext uri="{FF2B5EF4-FFF2-40B4-BE49-F238E27FC236}">
                <a16:creationId xmlns:a16="http://schemas.microsoft.com/office/drawing/2014/main" id="{A9CE15CA-2228-4197-93B9-E41A1DC42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ZoneTexte 2">
            <a:extLst>
              <a:ext uri="{FF2B5EF4-FFF2-40B4-BE49-F238E27FC236}">
                <a16:creationId xmlns:a16="http://schemas.microsoft.com/office/drawing/2014/main" id="{66D64CEB-4166-4B9C-893A-210DD70E839E}"/>
              </a:ext>
            </a:extLst>
          </p:cNvPr>
          <p:cNvSpPr txBox="1"/>
          <p:nvPr/>
        </p:nvSpPr>
        <p:spPr>
          <a:xfrm>
            <a:off x="5386708" y="1423505"/>
            <a:ext cx="6384581" cy="3895470"/>
          </a:xfrm>
          <a:prstGeom prst="rect">
            <a:avLst/>
          </a:prstGeom>
        </p:spPr>
        <p:txBody>
          <a:bodyPr vert="horz" lIns="91440" tIns="45720" rIns="91440" bIns="45720" rtlCol="0" anchor="t">
            <a:normAutofit/>
          </a:bodyPr>
          <a:lstStyle/>
          <a:p>
            <a:pPr lvl="0">
              <a:lnSpc>
                <a:spcPct val="90000"/>
              </a:lnSpc>
              <a:spcAft>
                <a:spcPts val="800"/>
              </a:spcAft>
            </a:pPr>
            <a:r>
              <a:rPr lang="en-US" sz="2400" dirty="0">
                <a:solidFill>
                  <a:srgbClr val="FEFFFF"/>
                </a:solidFill>
                <a:effectLst/>
              </a:rPr>
              <a:t>Passage primaire-secondaire</a:t>
            </a:r>
          </a:p>
          <a:p>
            <a:pPr>
              <a:lnSpc>
                <a:spcPct val="90000"/>
              </a:lnSpc>
              <a:spcAft>
                <a:spcPts val="800"/>
              </a:spcAft>
            </a:pPr>
            <a:endParaRPr lang="en-US" dirty="0">
              <a:solidFill>
                <a:srgbClr val="FEFFFF"/>
              </a:solidFill>
              <a:effectLst/>
            </a:endParaRPr>
          </a:p>
          <a:p>
            <a:pPr>
              <a:lnSpc>
                <a:spcPct val="90000"/>
              </a:lnSpc>
              <a:spcAft>
                <a:spcPts val="800"/>
              </a:spcAft>
            </a:pPr>
            <a:r>
              <a:rPr lang="en-US" dirty="0">
                <a:solidFill>
                  <a:srgbClr val="FEFFFF"/>
                </a:solidFill>
                <a:effectLst/>
              </a:rPr>
              <a:t>Pour faciliter le passage du primaire au secondaire, une journée d’information en collaboration avec le centre PMS/PSE est organisée dans le courant de l’année. </a:t>
            </a:r>
          </a:p>
          <a:p>
            <a:pPr>
              <a:lnSpc>
                <a:spcPct val="90000"/>
              </a:lnSpc>
              <a:spcAft>
                <a:spcPts val="800"/>
              </a:spcAft>
            </a:pPr>
            <a:r>
              <a:rPr lang="en-US" dirty="0">
                <a:solidFill>
                  <a:srgbClr val="FEFFFF"/>
                </a:solidFill>
                <a:effectLst/>
              </a:rPr>
              <a:t>De plus les élèves apprennent :</a:t>
            </a:r>
          </a:p>
          <a:p>
            <a:pPr>
              <a:lnSpc>
                <a:spcPct val="90000"/>
              </a:lnSpc>
              <a:spcAft>
                <a:spcPts val="800"/>
              </a:spcAft>
            </a:pPr>
            <a:r>
              <a:rPr lang="en-US" dirty="0">
                <a:solidFill>
                  <a:srgbClr val="FEFFFF"/>
                </a:solidFill>
                <a:effectLst/>
              </a:rPr>
              <a:t>- la gestion du journal de classe comme outil de planification.</a:t>
            </a:r>
          </a:p>
          <a:p>
            <a:pPr>
              <a:lnSpc>
                <a:spcPct val="90000"/>
              </a:lnSpc>
              <a:spcAft>
                <a:spcPts val="800"/>
              </a:spcAft>
            </a:pPr>
            <a:r>
              <a:rPr lang="en-US" dirty="0">
                <a:solidFill>
                  <a:srgbClr val="FEFFFF"/>
                </a:solidFill>
                <a:effectLst/>
              </a:rPr>
              <a:t>- des méthodes de travail (pour mémoriser, pour la réalisation d’un exposé, pour s’organiser).</a:t>
            </a:r>
          </a:p>
          <a:p>
            <a:pPr>
              <a:lnSpc>
                <a:spcPct val="90000"/>
              </a:lnSpc>
              <a:spcAft>
                <a:spcPts val="800"/>
              </a:spcAft>
            </a:pPr>
            <a:r>
              <a:rPr lang="en-US" dirty="0">
                <a:solidFill>
                  <a:srgbClr val="FEFFFF"/>
                </a:solidFill>
                <a:effectLst/>
              </a:rPr>
              <a:t>- à travailler seul et en groupe.</a:t>
            </a:r>
          </a:p>
        </p:txBody>
      </p:sp>
    </p:spTree>
    <p:extLst>
      <p:ext uri="{BB962C8B-B14F-4D97-AF65-F5344CB8AC3E}">
        <p14:creationId xmlns:p14="http://schemas.microsoft.com/office/powerpoint/2010/main" val="644308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8" name="Rectangle 19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Rectangle 19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ADAD4A10-DB8B-4A04-A644-B4083246A7D7}"/>
              </a:ext>
            </a:extLst>
          </p:cNvPr>
          <p:cNvSpPr txBox="1"/>
          <p:nvPr/>
        </p:nvSpPr>
        <p:spPr>
          <a:xfrm>
            <a:off x="804672" y="2421683"/>
            <a:ext cx="4765949" cy="3353476"/>
          </a:xfrm>
          <a:prstGeom prst="rect">
            <a:avLst/>
          </a:prstGeom>
        </p:spPr>
        <p:txBody>
          <a:bodyPr vert="horz" lIns="91440" tIns="45720" rIns="91440" bIns="45720" rtlCol="0" anchor="t">
            <a:normAutofit/>
          </a:bodyPr>
          <a:lstStyle/>
          <a:p>
            <a:pPr>
              <a:lnSpc>
                <a:spcPct val="90000"/>
              </a:lnSpc>
              <a:spcAft>
                <a:spcPts val="800"/>
              </a:spcAft>
            </a:pPr>
            <a:r>
              <a:rPr lang="en-US" sz="2400" dirty="0">
                <a:solidFill>
                  <a:srgbClr val="0070C0"/>
                </a:solidFill>
                <a:effectLst/>
              </a:rPr>
              <a:t>Ce projet d’école a été élaboré par l’ensemble de notre équipe éducative selon le décret « Ecole de la réussite » circulaire du 10/08/1998.</a:t>
            </a:r>
          </a:p>
        </p:txBody>
      </p:sp>
      <p:grpSp>
        <p:nvGrpSpPr>
          <p:cNvPr id="3100" name="Group 19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101" name="Freeform: Shape 19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2" name="Freeform: Shape 19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Freeform: Shape 19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Freeform: Shape 19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75" name="Picture 3" descr="L&amp;#39;accompagnement du master MEEF Sciences Physiques et Chimiques (SPC) dans  le cadre de DevSup">
            <a:extLst>
              <a:ext uri="{FF2B5EF4-FFF2-40B4-BE49-F238E27FC236}">
                <a16:creationId xmlns:a16="http://schemas.microsoft.com/office/drawing/2014/main" id="{4CD25F9A-A7C3-45CF-AF0D-695A744287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1" r="23306" b="-1"/>
          <a:stretch/>
        </p:blipFill>
        <p:spPr bwMode="auto">
          <a:xfrm>
            <a:off x="7708392" y="1819651"/>
            <a:ext cx="3728525" cy="372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62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ZoneTexte 1">
            <a:extLst>
              <a:ext uri="{FF2B5EF4-FFF2-40B4-BE49-F238E27FC236}">
                <a16:creationId xmlns:a16="http://schemas.microsoft.com/office/drawing/2014/main" id="{A69680F6-35C2-4547-9A3C-0C4A3A5B72E5}"/>
              </a:ext>
            </a:extLst>
          </p:cNvPr>
          <p:cNvSpPr txBox="1"/>
          <p:nvPr/>
        </p:nvSpPr>
        <p:spPr>
          <a:xfrm>
            <a:off x="708605" y="-86818"/>
            <a:ext cx="10515600" cy="1860400"/>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5200" kern="1200" dirty="0">
              <a:solidFill>
                <a:schemeClr val="tx1"/>
              </a:solidFill>
              <a:latin typeface="+mj-lt"/>
              <a:ea typeface="+mj-ea"/>
              <a:cs typeface="+mj-cs"/>
            </a:endParaRPr>
          </a:p>
        </p:txBody>
      </p:sp>
      <p:pic>
        <p:nvPicPr>
          <p:cNvPr id="1026" name="Picture 2" descr="Une image contenant ciel, bâtiment, extérieur, brique&#10;&#10;Description générée automatiquement">
            <a:extLst>
              <a:ext uri="{FF2B5EF4-FFF2-40B4-BE49-F238E27FC236}">
                <a16:creationId xmlns:a16="http://schemas.microsoft.com/office/drawing/2014/main" id="{64C573CC-7EE7-4ABE-BA3A-A96866D0AB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9527" y="2365285"/>
            <a:ext cx="5251674" cy="3938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École : pensez (déjà) aux inscriptions pour la rentrée ! | Sauvagnon">
            <a:extLst>
              <a:ext uri="{FF2B5EF4-FFF2-40B4-BE49-F238E27FC236}">
                <a16:creationId xmlns:a16="http://schemas.microsoft.com/office/drawing/2014/main" id="{B4ACAD01-7B69-41E4-ABAE-4B5BE77EB7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82505" y="2379424"/>
            <a:ext cx="5828261" cy="39104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au 3">
            <a:extLst>
              <a:ext uri="{FF2B5EF4-FFF2-40B4-BE49-F238E27FC236}">
                <a16:creationId xmlns:a16="http://schemas.microsoft.com/office/drawing/2014/main" id="{ED7C08E5-41C1-4C08-ABB0-DAAB8A58227E}"/>
              </a:ext>
            </a:extLst>
          </p:cNvPr>
          <p:cNvGraphicFramePr>
            <a:graphicFrameLocks noGrp="1"/>
          </p:cNvGraphicFramePr>
          <p:nvPr>
            <p:extLst>
              <p:ext uri="{D42A27DB-BD31-4B8C-83A1-F6EECF244321}">
                <p14:modId xmlns:p14="http://schemas.microsoft.com/office/powerpoint/2010/main" val="1369955922"/>
              </p:ext>
            </p:extLst>
          </p:nvPr>
        </p:nvGraphicFramePr>
        <p:xfrm>
          <a:off x="1061383" y="843382"/>
          <a:ext cx="9810044" cy="1012365"/>
        </p:xfrm>
        <a:graphic>
          <a:graphicData uri="http://schemas.openxmlformats.org/drawingml/2006/table">
            <a:tbl>
              <a:tblPr firstRow="1" bandRow="1">
                <a:tableStyleId>{5C22544A-7EE6-4342-B048-85BDC9FD1C3A}</a:tableStyleId>
              </a:tblPr>
              <a:tblGrid>
                <a:gridCol w="9810044">
                  <a:extLst>
                    <a:ext uri="{9D8B030D-6E8A-4147-A177-3AD203B41FA5}">
                      <a16:colId xmlns:a16="http://schemas.microsoft.com/office/drawing/2014/main" val="2229936114"/>
                    </a:ext>
                  </a:extLst>
                </a:gridCol>
              </a:tblGrid>
              <a:tr h="1012365">
                <a:tc>
                  <a:txBody>
                    <a:bodyPr/>
                    <a:lstStyle/>
                    <a:p>
                      <a:r>
                        <a:rPr lang="fr-FR" sz="6000" dirty="0">
                          <a:latin typeface="Eras Light ITC" panose="020B0402030504020804" pitchFamily="34" charset="0"/>
                        </a:rPr>
                        <a:t>Bienvenue à l’école d’Emines</a:t>
                      </a:r>
                    </a:p>
                  </a:txBody>
                  <a:tcPr/>
                </a:tc>
                <a:extLst>
                  <a:ext uri="{0D108BD9-81ED-4DB2-BD59-A6C34878D82A}">
                    <a16:rowId xmlns:a16="http://schemas.microsoft.com/office/drawing/2014/main" val="4175181938"/>
                  </a:ext>
                </a:extLst>
              </a:tr>
            </a:tbl>
          </a:graphicData>
        </a:graphic>
      </p:graphicFrame>
    </p:spTree>
    <p:extLst>
      <p:ext uri="{BB962C8B-B14F-4D97-AF65-F5344CB8AC3E}">
        <p14:creationId xmlns:p14="http://schemas.microsoft.com/office/powerpoint/2010/main" val="2898968195"/>
      </p:ext>
    </p:extLst>
  </p:cSld>
  <p:clrMapOvr>
    <a:masterClrMapping/>
  </p:clrMapOvr>
  <p:transition spd="slow" advTm="3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Shape 6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ZoneTexte 1">
            <a:extLst>
              <a:ext uri="{FF2B5EF4-FFF2-40B4-BE49-F238E27FC236}">
                <a16:creationId xmlns:a16="http://schemas.microsoft.com/office/drawing/2014/main" id="{0BC5F21D-D931-4710-AB92-1FA41424B022}"/>
              </a:ext>
            </a:extLst>
          </p:cNvPr>
          <p:cNvSpPr txBox="1"/>
          <p:nvPr/>
        </p:nvSpPr>
        <p:spPr>
          <a:xfrm>
            <a:off x="5221862" y="1719618"/>
            <a:ext cx="5948831" cy="4334629"/>
          </a:xfrm>
          <a:prstGeom prst="rect">
            <a:avLst/>
          </a:prstGeom>
        </p:spPr>
        <p:txBody>
          <a:bodyPr vert="horz" lIns="91440" tIns="45720" rIns="91440" bIns="45720" rtlCol="0" anchor="ctr">
            <a:normAutofit/>
          </a:bodyPr>
          <a:lstStyle/>
          <a:p>
            <a:pPr>
              <a:lnSpc>
                <a:spcPct val="90000"/>
              </a:lnSpc>
              <a:spcAft>
                <a:spcPts val="800"/>
              </a:spcAft>
            </a:pPr>
            <a:r>
              <a:rPr lang="en-US" sz="2400" dirty="0">
                <a:solidFill>
                  <a:srgbClr val="FEFFFF"/>
                </a:solidFill>
                <a:effectLst/>
              </a:rPr>
              <a:t>Chers parents,</a:t>
            </a:r>
          </a:p>
          <a:p>
            <a:pPr>
              <a:lnSpc>
                <a:spcPct val="90000"/>
              </a:lnSpc>
              <a:spcAft>
                <a:spcPts val="800"/>
              </a:spcAft>
            </a:pPr>
            <a:r>
              <a:rPr lang="en-US" sz="2400" dirty="0">
                <a:solidFill>
                  <a:srgbClr val="FEFFFF"/>
                </a:solidFill>
                <a:effectLst/>
              </a:rPr>
              <a:t>Le projet d’école représente le contrat liant les familles à l’école.</a:t>
            </a:r>
          </a:p>
          <a:p>
            <a:pPr>
              <a:lnSpc>
                <a:spcPct val="90000"/>
              </a:lnSpc>
              <a:spcAft>
                <a:spcPts val="800"/>
              </a:spcAft>
            </a:pPr>
            <a:r>
              <a:rPr lang="en-US" sz="2400" dirty="0">
                <a:solidFill>
                  <a:srgbClr val="FEFFFF"/>
                </a:solidFill>
                <a:effectLst/>
              </a:rPr>
              <a:t>En inscrivant votre (vos) enfant(s) dans notre école, vous acceptez les choix pédagogiques et les actions concrètes tels qu’ils sont définis dans ce document.</a:t>
            </a:r>
          </a:p>
        </p:txBody>
      </p:sp>
    </p:spTree>
    <p:extLst>
      <p:ext uri="{BB962C8B-B14F-4D97-AF65-F5344CB8AC3E}">
        <p14:creationId xmlns:p14="http://schemas.microsoft.com/office/powerpoint/2010/main" val="1945760963"/>
      </p:ext>
    </p:extLst>
  </p:cSld>
  <p:clrMapOvr>
    <a:masterClrMapping/>
  </p:clrMapOvr>
  <p:transition spd="slow" advTm="7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3E2E8959-A73B-4694-8216-1C3C46CABC8A}"/>
              </a:ext>
            </a:extLst>
          </p:cNvPr>
          <p:cNvGraphicFramePr>
            <a:graphicFrameLocks noGrp="1"/>
          </p:cNvGraphicFramePr>
          <p:nvPr>
            <p:extLst>
              <p:ext uri="{D42A27DB-BD31-4B8C-83A1-F6EECF244321}">
                <p14:modId xmlns:p14="http://schemas.microsoft.com/office/powerpoint/2010/main" val="2823117924"/>
              </p:ext>
            </p:extLst>
          </p:nvPr>
        </p:nvGraphicFramePr>
        <p:xfrm>
          <a:off x="675640" y="2615374"/>
          <a:ext cx="10840720" cy="1005840"/>
        </p:xfrm>
        <a:graphic>
          <a:graphicData uri="http://schemas.openxmlformats.org/drawingml/2006/table">
            <a:tbl>
              <a:tblPr firstRow="1" bandRow="1">
                <a:tableStyleId>{5C22544A-7EE6-4342-B048-85BDC9FD1C3A}</a:tableStyleId>
              </a:tblPr>
              <a:tblGrid>
                <a:gridCol w="10840720">
                  <a:extLst>
                    <a:ext uri="{9D8B030D-6E8A-4147-A177-3AD203B41FA5}">
                      <a16:colId xmlns:a16="http://schemas.microsoft.com/office/drawing/2014/main" val="2875054573"/>
                    </a:ext>
                  </a:extLst>
                </a:gridCol>
              </a:tblGrid>
              <a:tr h="370840">
                <a:tc>
                  <a:txBody>
                    <a:bodyPr/>
                    <a:lstStyle/>
                    <a:p>
                      <a:r>
                        <a:rPr lang="fr-FR" sz="6000" dirty="0">
                          <a:latin typeface="Eras Light ITC" panose="020B0402030504020804" pitchFamily="34" charset="0"/>
                        </a:rPr>
                        <a:t>Nos objectifs généraux poursuivis</a:t>
                      </a:r>
                    </a:p>
                  </a:txBody>
                  <a:tcPr/>
                </a:tc>
                <a:extLst>
                  <a:ext uri="{0D108BD9-81ED-4DB2-BD59-A6C34878D82A}">
                    <a16:rowId xmlns:a16="http://schemas.microsoft.com/office/drawing/2014/main" val="2921567048"/>
                  </a:ext>
                </a:extLst>
              </a:tr>
            </a:tbl>
          </a:graphicData>
        </a:graphic>
      </p:graphicFrame>
    </p:spTree>
    <p:extLst>
      <p:ext uri="{BB962C8B-B14F-4D97-AF65-F5344CB8AC3E}">
        <p14:creationId xmlns:p14="http://schemas.microsoft.com/office/powerpoint/2010/main" val="357871470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46FF4B-C01D-4FF1-A49C-7E5D32D5C9C6}"/>
              </a:ext>
            </a:extLst>
          </p:cNvPr>
          <p:cNvSpPr/>
          <p:nvPr/>
        </p:nvSpPr>
        <p:spPr>
          <a:xfrm>
            <a:off x="0" y="975360"/>
            <a:ext cx="12192000" cy="254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4" name="Groupe 103">
            <a:extLst>
              <a:ext uri="{FF2B5EF4-FFF2-40B4-BE49-F238E27FC236}">
                <a16:creationId xmlns:a16="http://schemas.microsoft.com/office/drawing/2014/main" id="{B8C3256A-F77E-4FF6-A6BE-5F54AD0ABB54}"/>
              </a:ext>
            </a:extLst>
          </p:cNvPr>
          <p:cNvGrpSpPr/>
          <p:nvPr/>
        </p:nvGrpSpPr>
        <p:grpSpPr>
          <a:xfrm>
            <a:off x="-11296102" y="382360"/>
            <a:ext cx="2350626" cy="6221771"/>
            <a:chOff x="666424" y="382360"/>
            <a:chExt cx="2350626" cy="6221771"/>
          </a:xfrm>
        </p:grpSpPr>
        <p:sp>
          <p:nvSpPr>
            <p:cNvPr id="21" name="Forme libre : forme 20">
              <a:extLst>
                <a:ext uri="{FF2B5EF4-FFF2-40B4-BE49-F238E27FC236}">
                  <a16:creationId xmlns:a16="http://schemas.microsoft.com/office/drawing/2014/main" id="{4F834273-556B-49B9-AB8C-9BFA55FFF91B}"/>
                </a:ext>
              </a:extLst>
            </p:cNvPr>
            <p:cNvSpPr/>
            <p:nvPr/>
          </p:nvSpPr>
          <p:spPr>
            <a:xfrm>
              <a:off x="1589853" y="382360"/>
              <a:ext cx="1427197" cy="1440000"/>
            </a:xfrm>
            <a:custGeom>
              <a:avLst/>
              <a:gdLst>
                <a:gd name="connsiteX0" fmla="*/ 707197 w 1427197"/>
                <a:gd name="connsiteY0" fmla="*/ 0 h 1440000"/>
                <a:gd name="connsiteX1" fmla="*/ 1427197 w 1427197"/>
                <a:gd name="connsiteY1" fmla="*/ 720000 h 1440000"/>
                <a:gd name="connsiteX2" fmla="*/ 707197 w 1427197"/>
                <a:gd name="connsiteY2" fmla="*/ 1440000 h 1440000"/>
                <a:gd name="connsiteX3" fmla="*/ 1825 w 1427197"/>
                <a:gd name="connsiteY3" fmla="*/ 865105 h 1440000"/>
                <a:gd name="connsiteX4" fmla="*/ 0 w 1427197"/>
                <a:gd name="connsiteY4" fmla="*/ 847000 h 1440000"/>
                <a:gd name="connsiteX5" fmla="*/ 361252 w 1427197"/>
                <a:gd name="connsiteY5" fmla="*/ 847000 h 1440000"/>
                <a:gd name="connsiteX6" fmla="*/ 371412 w 1427197"/>
                <a:gd name="connsiteY6" fmla="*/ 847000 h 1440000"/>
                <a:gd name="connsiteX7" fmla="*/ 375488 w 1427197"/>
                <a:gd name="connsiteY7" fmla="*/ 860129 h 1440000"/>
                <a:gd name="connsiteX8" fmla="*/ 707197 w 1427197"/>
                <a:gd name="connsiteY8" fmla="*/ 1080000 h 1440000"/>
                <a:gd name="connsiteX9" fmla="*/ 1067197 w 1427197"/>
                <a:gd name="connsiteY9" fmla="*/ 720000 h 1440000"/>
                <a:gd name="connsiteX10" fmla="*/ 707197 w 1427197"/>
                <a:gd name="connsiteY10" fmla="*/ 360000 h 1440000"/>
                <a:gd name="connsiteX11" fmla="*/ 375488 w 1427197"/>
                <a:gd name="connsiteY11" fmla="*/ 579872 h 1440000"/>
                <a:gd name="connsiteX12" fmla="*/ 371412 w 1427197"/>
                <a:gd name="connsiteY12" fmla="*/ 593000 h 1440000"/>
                <a:gd name="connsiteX13" fmla="*/ 361252 w 1427197"/>
                <a:gd name="connsiteY13" fmla="*/ 593000 h 1440000"/>
                <a:gd name="connsiteX14" fmla="*/ 0 w 1427197"/>
                <a:gd name="connsiteY14" fmla="*/ 593000 h 1440000"/>
                <a:gd name="connsiteX15" fmla="*/ 1825 w 1427197"/>
                <a:gd name="connsiteY15" fmla="*/ 574895 h 1440000"/>
                <a:gd name="connsiteX16" fmla="*/ 707197 w 1427197"/>
                <a:gd name="connsiteY1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7197" h="1440000">
                  <a:moveTo>
                    <a:pt x="707197" y="0"/>
                  </a:moveTo>
                  <a:cubicBezTo>
                    <a:pt x="1104842" y="0"/>
                    <a:pt x="1427197" y="322355"/>
                    <a:pt x="1427197" y="720000"/>
                  </a:cubicBezTo>
                  <a:cubicBezTo>
                    <a:pt x="1427197" y="1117645"/>
                    <a:pt x="1104842" y="1440000"/>
                    <a:pt x="707197" y="1440000"/>
                  </a:cubicBezTo>
                  <a:cubicBezTo>
                    <a:pt x="359258" y="1440000"/>
                    <a:pt x="68962" y="1193197"/>
                    <a:pt x="1825" y="865105"/>
                  </a:cubicBezTo>
                  <a:lnTo>
                    <a:pt x="0" y="847000"/>
                  </a:lnTo>
                  <a:lnTo>
                    <a:pt x="361252" y="847000"/>
                  </a:lnTo>
                  <a:lnTo>
                    <a:pt x="371412" y="847000"/>
                  </a:lnTo>
                  <a:lnTo>
                    <a:pt x="375488" y="860129"/>
                  </a:lnTo>
                  <a:cubicBezTo>
                    <a:pt x="430138" y="989338"/>
                    <a:pt x="558080" y="1080000"/>
                    <a:pt x="707197" y="1080000"/>
                  </a:cubicBezTo>
                  <a:cubicBezTo>
                    <a:pt x="906020" y="1080000"/>
                    <a:pt x="1067197" y="918823"/>
                    <a:pt x="1067197" y="720000"/>
                  </a:cubicBezTo>
                  <a:cubicBezTo>
                    <a:pt x="1067197" y="521177"/>
                    <a:pt x="906020" y="360000"/>
                    <a:pt x="707197" y="360000"/>
                  </a:cubicBezTo>
                  <a:cubicBezTo>
                    <a:pt x="558080" y="360000"/>
                    <a:pt x="430138" y="450662"/>
                    <a:pt x="375488" y="579872"/>
                  </a:cubicBezTo>
                  <a:lnTo>
                    <a:pt x="371412" y="593000"/>
                  </a:lnTo>
                  <a:lnTo>
                    <a:pt x="361252" y="593000"/>
                  </a:lnTo>
                  <a:lnTo>
                    <a:pt x="0" y="593000"/>
                  </a:lnTo>
                  <a:lnTo>
                    <a:pt x="1825" y="574895"/>
                  </a:lnTo>
                  <a:cubicBezTo>
                    <a:pt x="68962" y="246803"/>
                    <a:pt x="359258" y="0"/>
                    <a:pt x="7071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solidFill>
                  <a:schemeClr val="tx1"/>
                </a:solidFill>
              </a:endParaRPr>
            </a:p>
          </p:txBody>
        </p:sp>
        <p:grpSp>
          <p:nvGrpSpPr>
            <p:cNvPr id="29" name="Groupe 28">
              <a:extLst>
                <a:ext uri="{FF2B5EF4-FFF2-40B4-BE49-F238E27FC236}">
                  <a16:creationId xmlns:a16="http://schemas.microsoft.com/office/drawing/2014/main" id="{4662EC9F-CAA0-4E77-9513-C6B39E415053}"/>
                </a:ext>
              </a:extLst>
            </p:cNvPr>
            <p:cNvGrpSpPr/>
            <p:nvPr/>
          </p:nvGrpSpPr>
          <p:grpSpPr>
            <a:xfrm>
              <a:off x="2195451" y="1924968"/>
              <a:ext cx="144000" cy="963574"/>
              <a:chOff x="1371600" y="2370600"/>
              <a:chExt cx="144000" cy="963574"/>
            </a:xfrm>
          </p:grpSpPr>
          <p:sp>
            <p:nvSpPr>
              <p:cNvPr id="22" name="Ellipse 21">
                <a:extLst>
                  <a:ext uri="{FF2B5EF4-FFF2-40B4-BE49-F238E27FC236}">
                    <a16:creationId xmlns:a16="http://schemas.microsoft.com/office/drawing/2014/main" id="{FFAEBF94-0D65-42A0-956A-1EB2F110F842}"/>
                  </a:ext>
                </a:extLst>
              </p:cNvPr>
              <p:cNvSpPr/>
              <p:nvPr/>
            </p:nvSpPr>
            <p:spPr>
              <a:xfrm>
                <a:off x="1371600" y="2370600"/>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llipse 22">
                <a:extLst>
                  <a:ext uri="{FF2B5EF4-FFF2-40B4-BE49-F238E27FC236}">
                    <a16:creationId xmlns:a16="http://schemas.microsoft.com/office/drawing/2014/main" id="{516B933B-B925-4EDD-9B2C-7078FFFBD982}"/>
                  </a:ext>
                </a:extLst>
              </p:cNvPr>
              <p:cNvSpPr/>
              <p:nvPr/>
            </p:nvSpPr>
            <p:spPr>
              <a:xfrm>
                <a:off x="1371600" y="2780387"/>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C3D61921-ABB9-48D7-833B-5D7AAC9B588C}"/>
                  </a:ext>
                </a:extLst>
              </p:cNvPr>
              <p:cNvSpPr/>
              <p:nvPr/>
            </p:nvSpPr>
            <p:spPr>
              <a:xfrm>
                <a:off x="1371600" y="3190174"/>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9" name="Rectangle : coins arrondis 38">
              <a:extLst>
                <a:ext uri="{FF2B5EF4-FFF2-40B4-BE49-F238E27FC236}">
                  <a16:creationId xmlns:a16="http://schemas.microsoft.com/office/drawing/2014/main" id="{987BF355-ED78-4C34-AB5A-7A9DA2D2C1B5}"/>
                </a:ext>
              </a:extLst>
            </p:cNvPr>
            <p:cNvSpPr/>
            <p:nvPr/>
          </p:nvSpPr>
          <p:spPr>
            <a:xfrm rot="5917764">
              <a:off x="-53576" y="3724131"/>
              <a:ext cx="3600000" cy="2160000"/>
            </a:xfrm>
            <a:prstGeom prst="round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Ellipse 39">
              <a:extLst>
                <a:ext uri="{FF2B5EF4-FFF2-40B4-BE49-F238E27FC236}">
                  <a16:creationId xmlns:a16="http://schemas.microsoft.com/office/drawing/2014/main" id="{3880490C-D3F7-43C9-8F48-5889785B5085}"/>
                </a:ext>
              </a:extLst>
            </p:cNvPr>
            <p:cNvSpPr/>
            <p:nvPr/>
          </p:nvSpPr>
          <p:spPr>
            <a:xfrm>
              <a:off x="2135490" y="3175832"/>
              <a:ext cx="216000" cy="216000"/>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highlight>
                  <a:srgbClr val="00FF00"/>
                </a:highlight>
              </a:endParaRPr>
            </a:p>
          </p:txBody>
        </p:sp>
        <p:sp>
          <p:nvSpPr>
            <p:cNvPr id="74" name="ZoneTexte 73">
              <a:extLst>
                <a:ext uri="{FF2B5EF4-FFF2-40B4-BE49-F238E27FC236}">
                  <a16:creationId xmlns:a16="http://schemas.microsoft.com/office/drawing/2014/main" id="{522E5B79-7D62-4E31-9E45-76BB0E9A1FD5}"/>
                </a:ext>
              </a:extLst>
            </p:cNvPr>
            <p:cNvSpPr txBox="1"/>
            <p:nvPr/>
          </p:nvSpPr>
          <p:spPr>
            <a:xfrm rot="558118">
              <a:off x="687566" y="3575303"/>
              <a:ext cx="2117716" cy="2585323"/>
            </a:xfrm>
            <a:prstGeom prst="rect">
              <a:avLst/>
            </a:prstGeom>
            <a:noFill/>
          </p:spPr>
          <p:txBody>
            <a:bodyPr wrap="square" rtlCol="0">
              <a:spAutoFit/>
            </a:bodyPr>
            <a:lstStyle/>
            <a:p>
              <a:pPr lvl="0"/>
              <a:r>
                <a:rPr lang="fr-FR" sz="1600" dirty="0">
                  <a:solidFill>
                    <a:schemeClr val="bg1"/>
                  </a:solidFill>
                  <a:effectLst/>
                  <a:latin typeface="Calibri" panose="020F0502020204030204" pitchFamily="34" charset="0"/>
                  <a:ea typeface="Calibri" panose="020F0502020204030204" pitchFamily="34" charset="0"/>
                  <a:cs typeface="Comic Sans MS" panose="030F0702030302020204" pitchFamily="66" charset="0"/>
                </a:rPr>
                <a:t>Préparer tous les </a:t>
              </a:r>
              <a:r>
                <a:rPr lang="fr-FR" dirty="0">
                  <a:solidFill>
                    <a:schemeClr val="bg1"/>
                  </a:solidFill>
                  <a:effectLst/>
                  <a:latin typeface="Calibri" panose="020F0502020204030204" pitchFamily="34" charset="0"/>
                  <a:ea typeface="Calibri" panose="020F0502020204030204" pitchFamily="34" charset="0"/>
                  <a:cs typeface="Comic Sans MS" panose="030F0702030302020204" pitchFamily="66" charset="0"/>
                </a:rPr>
                <a:t>élèves</a:t>
              </a:r>
              <a:r>
                <a:rPr lang="fr-FR" sz="1600" dirty="0">
                  <a:solidFill>
                    <a:schemeClr val="bg1"/>
                  </a:solidFill>
                  <a:effectLst/>
                  <a:latin typeface="Calibri" panose="020F0502020204030204" pitchFamily="34" charset="0"/>
                  <a:ea typeface="Calibri" panose="020F0502020204030204" pitchFamily="34" charset="0"/>
                  <a:cs typeface="Comic Sans MS" panose="030F0702030302020204" pitchFamily="66" charset="0"/>
                </a:rPr>
                <a:t> à être des citoyens responsables, capables de contribuer au développement d’une société démocratique, solidaire, pluraliste et ouverte aux autres cultures. </a:t>
              </a:r>
              <a:endParaRPr lang="fr-FR" sz="1600" dirty="0">
                <a:solidFill>
                  <a:schemeClr val="bg1"/>
                </a:solidFill>
                <a:effectLst/>
                <a:latin typeface="Comic Sans MS" panose="030F0702030302020204" pitchFamily="66" charset="0"/>
                <a:ea typeface="Calibri" panose="020F0502020204030204" pitchFamily="34" charset="0"/>
                <a:cs typeface="Comic Sans MS" panose="030F0702030302020204" pitchFamily="66" charset="0"/>
              </a:endParaRPr>
            </a:p>
          </p:txBody>
        </p:sp>
      </p:grpSp>
      <p:grpSp>
        <p:nvGrpSpPr>
          <p:cNvPr id="103" name="Groupe 102">
            <a:extLst>
              <a:ext uri="{FF2B5EF4-FFF2-40B4-BE49-F238E27FC236}">
                <a16:creationId xmlns:a16="http://schemas.microsoft.com/office/drawing/2014/main" id="{6CCD0D09-3146-4957-B575-5A889CFECF0D}"/>
              </a:ext>
            </a:extLst>
          </p:cNvPr>
          <p:cNvGrpSpPr/>
          <p:nvPr/>
        </p:nvGrpSpPr>
        <p:grpSpPr>
          <a:xfrm>
            <a:off x="-8377576" y="371706"/>
            <a:ext cx="2178652" cy="6285604"/>
            <a:chOff x="3713430" y="382361"/>
            <a:chExt cx="2178652" cy="6285604"/>
          </a:xfrm>
        </p:grpSpPr>
        <p:sp>
          <p:nvSpPr>
            <p:cNvPr id="51" name="Ellipse 50">
              <a:extLst>
                <a:ext uri="{FF2B5EF4-FFF2-40B4-BE49-F238E27FC236}">
                  <a16:creationId xmlns:a16="http://schemas.microsoft.com/office/drawing/2014/main" id="{AF1BCEF9-21B6-4DB0-B534-0329B6140A20}"/>
                </a:ext>
              </a:extLst>
            </p:cNvPr>
            <p:cNvSpPr/>
            <p:nvPr/>
          </p:nvSpPr>
          <p:spPr>
            <a:xfrm>
              <a:off x="4285852" y="4871650"/>
              <a:ext cx="216000" cy="216000"/>
            </a:xfrm>
            <a:prstGeom prst="ellipse">
              <a:avLst/>
            </a:prstGeom>
            <a:solidFill>
              <a:schemeClr val="bg1"/>
            </a:solidFill>
            <a:ln>
              <a:solidFill>
                <a:schemeClr val="accent2"/>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highlight>
                  <a:srgbClr val="00FF00"/>
                </a:highlight>
              </a:endParaRPr>
            </a:p>
          </p:txBody>
        </p:sp>
        <p:sp>
          <p:nvSpPr>
            <p:cNvPr id="75" name="Forme libre : forme 74">
              <a:extLst>
                <a:ext uri="{FF2B5EF4-FFF2-40B4-BE49-F238E27FC236}">
                  <a16:creationId xmlns:a16="http://schemas.microsoft.com/office/drawing/2014/main" id="{BC411838-47CE-4DFD-9961-135C29E34F2C}"/>
                </a:ext>
              </a:extLst>
            </p:cNvPr>
            <p:cNvSpPr/>
            <p:nvPr/>
          </p:nvSpPr>
          <p:spPr>
            <a:xfrm flipH="1">
              <a:off x="4334152" y="382361"/>
              <a:ext cx="1427197" cy="1440000"/>
            </a:xfrm>
            <a:custGeom>
              <a:avLst/>
              <a:gdLst>
                <a:gd name="connsiteX0" fmla="*/ 707197 w 1427197"/>
                <a:gd name="connsiteY0" fmla="*/ 0 h 1440000"/>
                <a:gd name="connsiteX1" fmla="*/ 1427197 w 1427197"/>
                <a:gd name="connsiteY1" fmla="*/ 720000 h 1440000"/>
                <a:gd name="connsiteX2" fmla="*/ 707197 w 1427197"/>
                <a:gd name="connsiteY2" fmla="*/ 1440000 h 1440000"/>
                <a:gd name="connsiteX3" fmla="*/ 1825 w 1427197"/>
                <a:gd name="connsiteY3" fmla="*/ 865105 h 1440000"/>
                <a:gd name="connsiteX4" fmla="*/ 0 w 1427197"/>
                <a:gd name="connsiteY4" fmla="*/ 847000 h 1440000"/>
                <a:gd name="connsiteX5" fmla="*/ 361252 w 1427197"/>
                <a:gd name="connsiteY5" fmla="*/ 847000 h 1440000"/>
                <a:gd name="connsiteX6" fmla="*/ 371412 w 1427197"/>
                <a:gd name="connsiteY6" fmla="*/ 847000 h 1440000"/>
                <a:gd name="connsiteX7" fmla="*/ 375488 w 1427197"/>
                <a:gd name="connsiteY7" fmla="*/ 860129 h 1440000"/>
                <a:gd name="connsiteX8" fmla="*/ 707197 w 1427197"/>
                <a:gd name="connsiteY8" fmla="*/ 1080000 h 1440000"/>
                <a:gd name="connsiteX9" fmla="*/ 1067197 w 1427197"/>
                <a:gd name="connsiteY9" fmla="*/ 720000 h 1440000"/>
                <a:gd name="connsiteX10" fmla="*/ 707197 w 1427197"/>
                <a:gd name="connsiteY10" fmla="*/ 360000 h 1440000"/>
                <a:gd name="connsiteX11" fmla="*/ 375488 w 1427197"/>
                <a:gd name="connsiteY11" fmla="*/ 579872 h 1440000"/>
                <a:gd name="connsiteX12" fmla="*/ 371412 w 1427197"/>
                <a:gd name="connsiteY12" fmla="*/ 593000 h 1440000"/>
                <a:gd name="connsiteX13" fmla="*/ 361252 w 1427197"/>
                <a:gd name="connsiteY13" fmla="*/ 593000 h 1440000"/>
                <a:gd name="connsiteX14" fmla="*/ 0 w 1427197"/>
                <a:gd name="connsiteY14" fmla="*/ 593000 h 1440000"/>
                <a:gd name="connsiteX15" fmla="*/ 1825 w 1427197"/>
                <a:gd name="connsiteY15" fmla="*/ 574895 h 1440000"/>
                <a:gd name="connsiteX16" fmla="*/ 707197 w 1427197"/>
                <a:gd name="connsiteY1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7197" h="1440000">
                  <a:moveTo>
                    <a:pt x="707197" y="0"/>
                  </a:moveTo>
                  <a:cubicBezTo>
                    <a:pt x="1104842" y="0"/>
                    <a:pt x="1427197" y="322355"/>
                    <a:pt x="1427197" y="720000"/>
                  </a:cubicBezTo>
                  <a:cubicBezTo>
                    <a:pt x="1427197" y="1117645"/>
                    <a:pt x="1104842" y="1440000"/>
                    <a:pt x="707197" y="1440000"/>
                  </a:cubicBezTo>
                  <a:cubicBezTo>
                    <a:pt x="359258" y="1440000"/>
                    <a:pt x="68962" y="1193197"/>
                    <a:pt x="1825" y="865105"/>
                  </a:cubicBezTo>
                  <a:lnTo>
                    <a:pt x="0" y="847000"/>
                  </a:lnTo>
                  <a:lnTo>
                    <a:pt x="361252" y="847000"/>
                  </a:lnTo>
                  <a:lnTo>
                    <a:pt x="371412" y="847000"/>
                  </a:lnTo>
                  <a:lnTo>
                    <a:pt x="375488" y="860129"/>
                  </a:lnTo>
                  <a:cubicBezTo>
                    <a:pt x="430138" y="989338"/>
                    <a:pt x="558080" y="1080000"/>
                    <a:pt x="707197" y="1080000"/>
                  </a:cubicBezTo>
                  <a:cubicBezTo>
                    <a:pt x="906020" y="1080000"/>
                    <a:pt x="1067197" y="918823"/>
                    <a:pt x="1067197" y="720000"/>
                  </a:cubicBezTo>
                  <a:cubicBezTo>
                    <a:pt x="1067197" y="521177"/>
                    <a:pt x="906020" y="360000"/>
                    <a:pt x="707197" y="360000"/>
                  </a:cubicBezTo>
                  <a:cubicBezTo>
                    <a:pt x="558080" y="360000"/>
                    <a:pt x="430138" y="450662"/>
                    <a:pt x="375488" y="579872"/>
                  </a:cubicBezTo>
                  <a:lnTo>
                    <a:pt x="371412" y="593000"/>
                  </a:lnTo>
                  <a:lnTo>
                    <a:pt x="361252" y="593000"/>
                  </a:lnTo>
                  <a:lnTo>
                    <a:pt x="0" y="593000"/>
                  </a:lnTo>
                  <a:lnTo>
                    <a:pt x="1825" y="574895"/>
                  </a:lnTo>
                  <a:cubicBezTo>
                    <a:pt x="68962" y="246803"/>
                    <a:pt x="359258" y="0"/>
                    <a:pt x="707197"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solidFill>
                  <a:schemeClr val="tx1"/>
                </a:solidFill>
              </a:endParaRPr>
            </a:p>
          </p:txBody>
        </p:sp>
        <p:grpSp>
          <p:nvGrpSpPr>
            <p:cNvPr id="76" name="Groupe 75">
              <a:extLst>
                <a:ext uri="{FF2B5EF4-FFF2-40B4-BE49-F238E27FC236}">
                  <a16:creationId xmlns:a16="http://schemas.microsoft.com/office/drawing/2014/main" id="{F0BB3286-A976-4A83-B7D3-DF357228E5BB}"/>
                </a:ext>
              </a:extLst>
            </p:cNvPr>
            <p:cNvGrpSpPr/>
            <p:nvPr/>
          </p:nvGrpSpPr>
          <p:grpSpPr>
            <a:xfrm>
              <a:off x="4939750" y="1924969"/>
              <a:ext cx="144000" cy="963574"/>
              <a:chOff x="1371600" y="2370600"/>
              <a:chExt cx="144000" cy="963574"/>
            </a:xfrm>
            <a:solidFill>
              <a:schemeClr val="accent2"/>
            </a:solidFill>
          </p:grpSpPr>
          <p:sp>
            <p:nvSpPr>
              <p:cNvPr id="77" name="Ellipse 76">
                <a:extLst>
                  <a:ext uri="{FF2B5EF4-FFF2-40B4-BE49-F238E27FC236}">
                    <a16:creationId xmlns:a16="http://schemas.microsoft.com/office/drawing/2014/main" id="{26771F86-3055-481E-B997-F2A81D3DE2A0}"/>
                  </a:ext>
                </a:extLst>
              </p:cNvPr>
              <p:cNvSpPr/>
              <p:nvPr/>
            </p:nvSpPr>
            <p:spPr>
              <a:xfrm>
                <a:off x="1371600" y="2370600"/>
                <a:ext cx="144000" cy="1440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Ellipse 77">
                <a:extLst>
                  <a:ext uri="{FF2B5EF4-FFF2-40B4-BE49-F238E27FC236}">
                    <a16:creationId xmlns:a16="http://schemas.microsoft.com/office/drawing/2014/main" id="{B544EFA4-3F89-466B-A9B1-80CE3C1D6EC7}"/>
                  </a:ext>
                </a:extLst>
              </p:cNvPr>
              <p:cNvSpPr/>
              <p:nvPr/>
            </p:nvSpPr>
            <p:spPr>
              <a:xfrm>
                <a:off x="1371600" y="2780387"/>
                <a:ext cx="144000" cy="1440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Ellipse 78">
                <a:extLst>
                  <a:ext uri="{FF2B5EF4-FFF2-40B4-BE49-F238E27FC236}">
                    <a16:creationId xmlns:a16="http://schemas.microsoft.com/office/drawing/2014/main" id="{9239A5BE-5E0D-4049-9519-5B2919A0B889}"/>
                  </a:ext>
                </a:extLst>
              </p:cNvPr>
              <p:cNvSpPr/>
              <p:nvPr/>
            </p:nvSpPr>
            <p:spPr>
              <a:xfrm>
                <a:off x="1371600" y="3190174"/>
                <a:ext cx="144000" cy="1440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81" name="Rectangle : coins arrondis 80">
              <a:extLst>
                <a:ext uri="{FF2B5EF4-FFF2-40B4-BE49-F238E27FC236}">
                  <a16:creationId xmlns:a16="http://schemas.microsoft.com/office/drawing/2014/main" id="{9C89D073-2D56-4C11-B70B-5B90723A7A50}"/>
                </a:ext>
              </a:extLst>
            </p:cNvPr>
            <p:cNvSpPr/>
            <p:nvPr/>
          </p:nvSpPr>
          <p:spPr>
            <a:xfrm rot="5400000">
              <a:off x="2993430" y="3787965"/>
              <a:ext cx="3600000" cy="2160000"/>
            </a:xfrm>
            <a:prstGeom prst="roundRect">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Ellipse 81">
              <a:extLst>
                <a:ext uri="{FF2B5EF4-FFF2-40B4-BE49-F238E27FC236}">
                  <a16:creationId xmlns:a16="http://schemas.microsoft.com/office/drawing/2014/main" id="{07F88917-26C6-4B7D-AC97-FA12BD5029EB}"/>
                </a:ext>
              </a:extLst>
            </p:cNvPr>
            <p:cNvSpPr/>
            <p:nvPr/>
          </p:nvSpPr>
          <p:spPr>
            <a:xfrm>
              <a:off x="4903750" y="3175832"/>
              <a:ext cx="216000" cy="216000"/>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highlight>
                  <a:srgbClr val="00FF00"/>
                </a:highlight>
              </a:endParaRPr>
            </a:p>
          </p:txBody>
        </p:sp>
        <p:sp>
          <p:nvSpPr>
            <p:cNvPr id="83" name="ZoneTexte 82">
              <a:extLst>
                <a:ext uri="{FF2B5EF4-FFF2-40B4-BE49-F238E27FC236}">
                  <a16:creationId xmlns:a16="http://schemas.microsoft.com/office/drawing/2014/main" id="{629871E4-FC05-4470-9AC2-EC751A27C7C2}"/>
                </a:ext>
              </a:extLst>
            </p:cNvPr>
            <p:cNvSpPr txBox="1"/>
            <p:nvPr/>
          </p:nvSpPr>
          <p:spPr>
            <a:xfrm>
              <a:off x="3732083" y="3517989"/>
              <a:ext cx="2159999" cy="3139321"/>
            </a:xfrm>
            <a:prstGeom prst="rect">
              <a:avLst/>
            </a:prstGeom>
            <a:noFill/>
          </p:spPr>
          <p:txBody>
            <a:bodyPr wrap="square" rtlCol="0">
              <a:spAutoFit/>
            </a:bodyPr>
            <a:lstStyle/>
            <a:p>
              <a:r>
                <a:rPr lang="fr-BE" sz="1800" dirty="0">
                  <a:solidFill>
                    <a:schemeClr val="bg1"/>
                  </a:solidFill>
                  <a:effectLst/>
                  <a:latin typeface="Calibri" panose="020F0502020204030204" pitchFamily="34" charset="0"/>
                  <a:ea typeface="Calibri" panose="020F0502020204030204" pitchFamily="34" charset="0"/>
                </a:rPr>
                <a:t>Amener tous </a:t>
              </a:r>
              <a:r>
                <a:rPr lang="fr-BE" sz="1600" dirty="0">
                  <a:solidFill>
                    <a:schemeClr val="bg1"/>
                  </a:solidFill>
                  <a:effectLst/>
                  <a:latin typeface="Calibri" panose="020F0502020204030204" pitchFamily="34" charset="0"/>
                  <a:ea typeface="Calibri" panose="020F0502020204030204" pitchFamily="34" charset="0"/>
                </a:rPr>
                <a:t>les</a:t>
              </a:r>
              <a:r>
                <a:rPr lang="fr-BE" sz="1800" dirty="0">
                  <a:solidFill>
                    <a:schemeClr val="bg1"/>
                  </a:solidFill>
                  <a:effectLst/>
                  <a:latin typeface="Calibri" panose="020F0502020204030204" pitchFamily="34" charset="0"/>
                  <a:ea typeface="Calibri" panose="020F0502020204030204" pitchFamily="34" charset="0"/>
                </a:rPr>
                <a:t> élèves à s’approprier des savoirs et à acquérir des compétences qui les rendent aptes à apprendre toute leur vie et à prendre une place active dans la vie économique, sociale et culturelle. </a:t>
              </a:r>
              <a:endParaRPr lang="fr-FR" dirty="0">
                <a:solidFill>
                  <a:schemeClr val="bg1"/>
                </a:solidFill>
              </a:endParaRPr>
            </a:p>
          </p:txBody>
        </p:sp>
      </p:grpSp>
      <p:grpSp>
        <p:nvGrpSpPr>
          <p:cNvPr id="102" name="Groupe 101">
            <a:extLst>
              <a:ext uri="{FF2B5EF4-FFF2-40B4-BE49-F238E27FC236}">
                <a16:creationId xmlns:a16="http://schemas.microsoft.com/office/drawing/2014/main" id="{54D65D08-F8AF-46EA-85BF-5005D191D7F4}"/>
              </a:ext>
            </a:extLst>
          </p:cNvPr>
          <p:cNvGrpSpPr/>
          <p:nvPr/>
        </p:nvGrpSpPr>
        <p:grpSpPr>
          <a:xfrm>
            <a:off x="-5451254" y="371706"/>
            <a:ext cx="2350627" cy="6161312"/>
            <a:chOff x="6536824" y="382360"/>
            <a:chExt cx="2350627" cy="6161312"/>
          </a:xfrm>
        </p:grpSpPr>
        <p:sp>
          <p:nvSpPr>
            <p:cNvPr id="62" name="Ellipse 61">
              <a:extLst>
                <a:ext uri="{FF2B5EF4-FFF2-40B4-BE49-F238E27FC236}">
                  <a16:creationId xmlns:a16="http://schemas.microsoft.com/office/drawing/2014/main" id="{0DF67A3B-0A2B-4153-A618-5E2F624D60E1}"/>
                </a:ext>
              </a:extLst>
            </p:cNvPr>
            <p:cNvSpPr/>
            <p:nvPr/>
          </p:nvSpPr>
          <p:spPr>
            <a:xfrm>
              <a:off x="7523238" y="4833650"/>
              <a:ext cx="216000" cy="216000"/>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highlight>
                  <a:srgbClr val="00FF00"/>
                </a:highlight>
              </a:endParaRPr>
            </a:p>
          </p:txBody>
        </p:sp>
        <p:sp>
          <p:nvSpPr>
            <p:cNvPr id="84" name="Forme libre : forme 83">
              <a:extLst>
                <a:ext uri="{FF2B5EF4-FFF2-40B4-BE49-F238E27FC236}">
                  <a16:creationId xmlns:a16="http://schemas.microsoft.com/office/drawing/2014/main" id="{6FC2EA4D-E1A8-4359-90F9-01EE8A58C309}"/>
                </a:ext>
              </a:extLst>
            </p:cNvPr>
            <p:cNvSpPr/>
            <p:nvPr/>
          </p:nvSpPr>
          <p:spPr>
            <a:xfrm>
              <a:off x="7460254" y="382360"/>
              <a:ext cx="1427197" cy="1440000"/>
            </a:xfrm>
            <a:custGeom>
              <a:avLst/>
              <a:gdLst>
                <a:gd name="connsiteX0" fmla="*/ 707197 w 1427197"/>
                <a:gd name="connsiteY0" fmla="*/ 0 h 1440000"/>
                <a:gd name="connsiteX1" fmla="*/ 1427197 w 1427197"/>
                <a:gd name="connsiteY1" fmla="*/ 720000 h 1440000"/>
                <a:gd name="connsiteX2" fmla="*/ 707197 w 1427197"/>
                <a:gd name="connsiteY2" fmla="*/ 1440000 h 1440000"/>
                <a:gd name="connsiteX3" fmla="*/ 1825 w 1427197"/>
                <a:gd name="connsiteY3" fmla="*/ 865105 h 1440000"/>
                <a:gd name="connsiteX4" fmla="*/ 0 w 1427197"/>
                <a:gd name="connsiteY4" fmla="*/ 847000 h 1440000"/>
                <a:gd name="connsiteX5" fmla="*/ 361252 w 1427197"/>
                <a:gd name="connsiteY5" fmla="*/ 847000 h 1440000"/>
                <a:gd name="connsiteX6" fmla="*/ 371412 w 1427197"/>
                <a:gd name="connsiteY6" fmla="*/ 847000 h 1440000"/>
                <a:gd name="connsiteX7" fmla="*/ 375488 w 1427197"/>
                <a:gd name="connsiteY7" fmla="*/ 860129 h 1440000"/>
                <a:gd name="connsiteX8" fmla="*/ 707197 w 1427197"/>
                <a:gd name="connsiteY8" fmla="*/ 1080000 h 1440000"/>
                <a:gd name="connsiteX9" fmla="*/ 1067197 w 1427197"/>
                <a:gd name="connsiteY9" fmla="*/ 720000 h 1440000"/>
                <a:gd name="connsiteX10" fmla="*/ 707197 w 1427197"/>
                <a:gd name="connsiteY10" fmla="*/ 360000 h 1440000"/>
                <a:gd name="connsiteX11" fmla="*/ 375488 w 1427197"/>
                <a:gd name="connsiteY11" fmla="*/ 579872 h 1440000"/>
                <a:gd name="connsiteX12" fmla="*/ 371412 w 1427197"/>
                <a:gd name="connsiteY12" fmla="*/ 593000 h 1440000"/>
                <a:gd name="connsiteX13" fmla="*/ 361252 w 1427197"/>
                <a:gd name="connsiteY13" fmla="*/ 593000 h 1440000"/>
                <a:gd name="connsiteX14" fmla="*/ 0 w 1427197"/>
                <a:gd name="connsiteY14" fmla="*/ 593000 h 1440000"/>
                <a:gd name="connsiteX15" fmla="*/ 1825 w 1427197"/>
                <a:gd name="connsiteY15" fmla="*/ 574895 h 1440000"/>
                <a:gd name="connsiteX16" fmla="*/ 707197 w 1427197"/>
                <a:gd name="connsiteY1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7197" h="1440000">
                  <a:moveTo>
                    <a:pt x="707197" y="0"/>
                  </a:moveTo>
                  <a:cubicBezTo>
                    <a:pt x="1104842" y="0"/>
                    <a:pt x="1427197" y="322355"/>
                    <a:pt x="1427197" y="720000"/>
                  </a:cubicBezTo>
                  <a:cubicBezTo>
                    <a:pt x="1427197" y="1117645"/>
                    <a:pt x="1104842" y="1440000"/>
                    <a:pt x="707197" y="1440000"/>
                  </a:cubicBezTo>
                  <a:cubicBezTo>
                    <a:pt x="359258" y="1440000"/>
                    <a:pt x="68962" y="1193197"/>
                    <a:pt x="1825" y="865105"/>
                  </a:cubicBezTo>
                  <a:lnTo>
                    <a:pt x="0" y="847000"/>
                  </a:lnTo>
                  <a:lnTo>
                    <a:pt x="361252" y="847000"/>
                  </a:lnTo>
                  <a:lnTo>
                    <a:pt x="371412" y="847000"/>
                  </a:lnTo>
                  <a:lnTo>
                    <a:pt x="375488" y="860129"/>
                  </a:lnTo>
                  <a:cubicBezTo>
                    <a:pt x="430138" y="989338"/>
                    <a:pt x="558080" y="1080000"/>
                    <a:pt x="707197" y="1080000"/>
                  </a:cubicBezTo>
                  <a:cubicBezTo>
                    <a:pt x="906020" y="1080000"/>
                    <a:pt x="1067197" y="918823"/>
                    <a:pt x="1067197" y="720000"/>
                  </a:cubicBezTo>
                  <a:cubicBezTo>
                    <a:pt x="1067197" y="521177"/>
                    <a:pt x="906020" y="360000"/>
                    <a:pt x="707197" y="360000"/>
                  </a:cubicBezTo>
                  <a:cubicBezTo>
                    <a:pt x="558080" y="360000"/>
                    <a:pt x="430138" y="450662"/>
                    <a:pt x="375488" y="579872"/>
                  </a:cubicBezTo>
                  <a:lnTo>
                    <a:pt x="371412" y="593000"/>
                  </a:lnTo>
                  <a:lnTo>
                    <a:pt x="361252" y="593000"/>
                  </a:lnTo>
                  <a:lnTo>
                    <a:pt x="0" y="593000"/>
                  </a:lnTo>
                  <a:lnTo>
                    <a:pt x="1825" y="574895"/>
                  </a:lnTo>
                  <a:cubicBezTo>
                    <a:pt x="68962" y="246803"/>
                    <a:pt x="359258" y="0"/>
                    <a:pt x="707197" y="0"/>
                  </a:cubicBez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solidFill>
                  <a:schemeClr val="tx1"/>
                </a:solidFill>
              </a:endParaRPr>
            </a:p>
          </p:txBody>
        </p:sp>
        <p:grpSp>
          <p:nvGrpSpPr>
            <p:cNvPr id="85" name="Groupe 84">
              <a:extLst>
                <a:ext uri="{FF2B5EF4-FFF2-40B4-BE49-F238E27FC236}">
                  <a16:creationId xmlns:a16="http://schemas.microsoft.com/office/drawing/2014/main" id="{FFDAD002-DC00-4AD0-BAFF-8AA0688F959A}"/>
                </a:ext>
              </a:extLst>
            </p:cNvPr>
            <p:cNvGrpSpPr/>
            <p:nvPr/>
          </p:nvGrpSpPr>
          <p:grpSpPr>
            <a:xfrm>
              <a:off x="8065852" y="1924968"/>
              <a:ext cx="144000" cy="963574"/>
              <a:chOff x="1371600" y="2370600"/>
              <a:chExt cx="144000" cy="963574"/>
            </a:xfrm>
            <a:solidFill>
              <a:srgbClr val="92D050"/>
            </a:solidFill>
          </p:grpSpPr>
          <p:sp>
            <p:nvSpPr>
              <p:cNvPr id="86" name="Ellipse 85">
                <a:extLst>
                  <a:ext uri="{FF2B5EF4-FFF2-40B4-BE49-F238E27FC236}">
                    <a16:creationId xmlns:a16="http://schemas.microsoft.com/office/drawing/2014/main" id="{DBB635C9-E429-4C3D-A182-72C641D5AC16}"/>
                  </a:ext>
                </a:extLst>
              </p:cNvPr>
              <p:cNvSpPr/>
              <p:nvPr/>
            </p:nvSpPr>
            <p:spPr>
              <a:xfrm>
                <a:off x="1371600" y="2370600"/>
                <a:ext cx="144000" cy="1440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7" name="Ellipse 86">
                <a:extLst>
                  <a:ext uri="{FF2B5EF4-FFF2-40B4-BE49-F238E27FC236}">
                    <a16:creationId xmlns:a16="http://schemas.microsoft.com/office/drawing/2014/main" id="{7DA66650-7007-429D-807D-484741A9BE56}"/>
                  </a:ext>
                </a:extLst>
              </p:cNvPr>
              <p:cNvSpPr/>
              <p:nvPr/>
            </p:nvSpPr>
            <p:spPr>
              <a:xfrm>
                <a:off x="1371600" y="2780387"/>
                <a:ext cx="144000" cy="1440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Ellipse 87">
                <a:extLst>
                  <a:ext uri="{FF2B5EF4-FFF2-40B4-BE49-F238E27FC236}">
                    <a16:creationId xmlns:a16="http://schemas.microsoft.com/office/drawing/2014/main" id="{3AE169FF-AD98-46E7-B9C2-DD71489DC767}"/>
                  </a:ext>
                </a:extLst>
              </p:cNvPr>
              <p:cNvSpPr/>
              <p:nvPr/>
            </p:nvSpPr>
            <p:spPr>
              <a:xfrm>
                <a:off x="1371600" y="3190174"/>
                <a:ext cx="144000" cy="1440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89" name="Rectangle : coins arrondis 88">
              <a:extLst>
                <a:ext uri="{FF2B5EF4-FFF2-40B4-BE49-F238E27FC236}">
                  <a16:creationId xmlns:a16="http://schemas.microsoft.com/office/drawing/2014/main" id="{ABCC8030-1E51-4EA3-9FE2-3302E5BCD31F}"/>
                </a:ext>
              </a:extLst>
            </p:cNvPr>
            <p:cNvSpPr/>
            <p:nvPr/>
          </p:nvSpPr>
          <p:spPr>
            <a:xfrm rot="5917764">
              <a:off x="5816824" y="3663672"/>
              <a:ext cx="3600000" cy="2160000"/>
            </a:xfrm>
            <a:prstGeom prst="roundRect">
              <a:avLst/>
            </a:pr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0" name="Ellipse 89">
              <a:extLst>
                <a:ext uri="{FF2B5EF4-FFF2-40B4-BE49-F238E27FC236}">
                  <a16:creationId xmlns:a16="http://schemas.microsoft.com/office/drawing/2014/main" id="{F638E867-A5C3-4A6D-8B9A-204C6056CB4D}"/>
                </a:ext>
              </a:extLst>
            </p:cNvPr>
            <p:cNvSpPr/>
            <p:nvPr/>
          </p:nvSpPr>
          <p:spPr>
            <a:xfrm>
              <a:off x="8005891" y="3175832"/>
              <a:ext cx="216000" cy="216000"/>
            </a:xfrm>
            <a:prstGeom prst="ellipse">
              <a:avLst/>
            </a:prstGeom>
            <a:solidFill>
              <a:schemeClr val="bg1"/>
            </a:solidFill>
            <a:ln>
              <a:solidFill>
                <a:srgbClr val="92D05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highlight>
                  <a:srgbClr val="00FF00"/>
                </a:highlight>
              </a:endParaRPr>
            </a:p>
          </p:txBody>
        </p:sp>
        <p:sp>
          <p:nvSpPr>
            <p:cNvPr id="91" name="ZoneTexte 90">
              <a:extLst>
                <a:ext uri="{FF2B5EF4-FFF2-40B4-BE49-F238E27FC236}">
                  <a16:creationId xmlns:a16="http://schemas.microsoft.com/office/drawing/2014/main" id="{BC2FD407-BCB4-45A0-B216-150CF6EE493C}"/>
                </a:ext>
              </a:extLst>
            </p:cNvPr>
            <p:cNvSpPr txBox="1"/>
            <p:nvPr/>
          </p:nvSpPr>
          <p:spPr>
            <a:xfrm rot="558118">
              <a:off x="6637692" y="3572333"/>
              <a:ext cx="2117716" cy="1477328"/>
            </a:xfrm>
            <a:prstGeom prst="rect">
              <a:avLst/>
            </a:prstGeom>
            <a:solidFill>
              <a:srgbClr val="92D050"/>
            </a:solidFill>
            <a:ln>
              <a:solidFill>
                <a:srgbClr val="92D050"/>
              </a:solidFill>
            </a:ln>
          </p:spPr>
          <p:txBody>
            <a:bodyPr wrap="square" rtlCol="0">
              <a:spAutoFit/>
            </a:bodyPr>
            <a:lstStyle/>
            <a:p>
              <a:pPr lvl="0"/>
              <a:r>
                <a:rPr lang="fr-FR" sz="1800" dirty="0">
                  <a:solidFill>
                    <a:schemeClr val="bg1"/>
                  </a:solidFill>
                  <a:effectLst/>
                  <a:latin typeface="Calibri" panose="020F0502020204030204" pitchFamily="34" charset="0"/>
                  <a:ea typeface="Calibri" panose="020F0502020204030204" pitchFamily="34" charset="0"/>
                  <a:cs typeface="Comic Sans MS" panose="030F0702030302020204" pitchFamily="66" charset="0"/>
                </a:rPr>
                <a:t>Promouvoir la confiance en soi et le développement de la personne de chacun des élèves. </a:t>
              </a:r>
              <a:endParaRPr lang="fr-FR" sz="1800" dirty="0">
                <a:solidFill>
                  <a:schemeClr val="bg1"/>
                </a:solidFill>
                <a:effectLst/>
                <a:latin typeface="Comic Sans MS" panose="030F0702030302020204" pitchFamily="66" charset="0"/>
                <a:ea typeface="Calibri" panose="020F0502020204030204" pitchFamily="34" charset="0"/>
                <a:cs typeface="Comic Sans MS" panose="030F0702030302020204" pitchFamily="66" charset="0"/>
              </a:endParaRPr>
            </a:p>
          </p:txBody>
        </p:sp>
      </p:grpSp>
      <p:grpSp>
        <p:nvGrpSpPr>
          <p:cNvPr id="105" name="Groupe 104">
            <a:extLst>
              <a:ext uri="{FF2B5EF4-FFF2-40B4-BE49-F238E27FC236}">
                <a16:creationId xmlns:a16="http://schemas.microsoft.com/office/drawing/2014/main" id="{58FCAB74-5600-4EBC-ABAE-66EC34632C85}"/>
              </a:ext>
            </a:extLst>
          </p:cNvPr>
          <p:cNvGrpSpPr/>
          <p:nvPr/>
        </p:nvGrpSpPr>
        <p:grpSpPr>
          <a:xfrm>
            <a:off x="-2504191" y="371706"/>
            <a:ext cx="2160000" cy="6285604"/>
            <a:chOff x="9309066" y="382361"/>
            <a:chExt cx="2160000" cy="6285604"/>
          </a:xfrm>
        </p:grpSpPr>
        <p:sp>
          <p:nvSpPr>
            <p:cNvPr id="98" name="Rectangle : coins arrondis 97">
              <a:extLst>
                <a:ext uri="{FF2B5EF4-FFF2-40B4-BE49-F238E27FC236}">
                  <a16:creationId xmlns:a16="http://schemas.microsoft.com/office/drawing/2014/main" id="{09010303-4940-4C98-A1DC-D3BE615E29B9}"/>
                </a:ext>
              </a:extLst>
            </p:cNvPr>
            <p:cNvSpPr/>
            <p:nvPr/>
          </p:nvSpPr>
          <p:spPr>
            <a:xfrm rot="4935920">
              <a:off x="8589066" y="3787965"/>
              <a:ext cx="3600000" cy="2160000"/>
            </a:xfrm>
            <a:prstGeom prst="roundRect">
              <a:avLst/>
            </a:prstGeom>
            <a:solidFill>
              <a:schemeClr val="accent4">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1" name="Groupe 100">
              <a:extLst>
                <a:ext uri="{FF2B5EF4-FFF2-40B4-BE49-F238E27FC236}">
                  <a16:creationId xmlns:a16="http://schemas.microsoft.com/office/drawing/2014/main" id="{FFB5FED7-FAD7-423D-8788-C62BD0B94EAC}"/>
                </a:ext>
              </a:extLst>
            </p:cNvPr>
            <p:cNvGrpSpPr/>
            <p:nvPr/>
          </p:nvGrpSpPr>
          <p:grpSpPr>
            <a:xfrm>
              <a:off x="9367350" y="382361"/>
              <a:ext cx="1996767" cy="5027640"/>
              <a:chOff x="9367350" y="382361"/>
              <a:chExt cx="1996767" cy="5027640"/>
            </a:xfrm>
          </p:grpSpPr>
          <p:sp>
            <p:nvSpPr>
              <p:cNvPr id="93" name="Forme libre : forme 92">
                <a:extLst>
                  <a:ext uri="{FF2B5EF4-FFF2-40B4-BE49-F238E27FC236}">
                    <a16:creationId xmlns:a16="http://schemas.microsoft.com/office/drawing/2014/main" id="{BF6E1BD5-BB99-417F-88DA-C4B17583EE2B}"/>
                  </a:ext>
                </a:extLst>
              </p:cNvPr>
              <p:cNvSpPr/>
              <p:nvPr/>
            </p:nvSpPr>
            <p:spPr>
              <a:xfrm flipH="1">
                <a:off x="9929788" y="382361"/>
                <a:ext cx="1427197" cy="1440000"/>
              </a:xfrm>
              <a:custGeom>
                <a:avLst/>
                <a:gdLst>
                  <a:gd name="connsiteX0" fmla="*/ 707197 w 1427197"/>
                  <a:gd name="connsiteY0" fmla="*/ 0 h 1440000"/>
                  <a:gd name="connsiteX1" fmla="*/ 1427197 w 1427197"/>
                  <a:gd name="connsiteY1" fmla="*/ 720000 h 1440000"/>
                  <a:gd name="connsiteX2" fmla="*/ 707197 w 1427197"/>
                  <a:gd name="connsiteY2" fmla="*/ 1440000 h 1440000"/>
                  <a:gd name="connsiteX3" fmla="*/ 1825 w 1427197"/>
                  <a:gd name="connsiteY3" fmla="*/ 865105 h 1440000"/>
                  <a:gd name="connsiteX4" fmla="*/ 0 w 1427197"/>
                  <a:gd name="connsiteY4" fmla="*/ 847000 h 1440000"/>
                  <a:gd name="connsiteX5" fmla="*/ 361252 w 1427197"/>
                  <a:gd name="connsiteY5" fmla="*/ 847000 h 1440000"/>
                  <a:gd name="connsiteX6" fmla="*/ 371412 w 1427197"/>
                  <a:gd name="connsiteY6" fmla="*/ 847000 h 1440000"/>
                  <a:gd name="connsiteX7" fmla="*/ 375488 w 1427197"/>
                  <a:gd name="connsiteY7" fmla="*/ 860129 h 1440000"/>
                  <a:gd name="connsiteX8" fmla="*/ 707197 w 1427197"/>
                  <a:gd name="connsiteY8" fmla="*/ 1080000 h 1440000"/>
                  <a:gd name="connsiteX9" fmla="*/ 1067197 w 1427197"/>
                  <a:gd name="connsiteY9" fmla="*/ 720000 h 1440000"/>
                  <a:gd name="connsiteX10" fmla="*/ 707197 w 1427197"/>
                  <a:gd name="connsiteY10" fmla="*/ 360000 h 1440000"/>
                  <a:gd name="connsiteX11" fmla="*/ 375488 w 1427197"/>
                  <a:gd name="connsiteY11" fmla="*/ 579872 h 1440000"/>
                  <a:gd name="connsiteX12" fmla="*/ 371412 w 1427197"/>
                  <a:gd name="connsiteY12" fmla="*/ 593000 h 1440000"/>
                  <a:gd name="connsiteX13" fmla="*/ 361252 w 1427197"/>
                  <a:gd name="connsiteY13" fmla="*/ 593000 h 1440000"/>
                  <a:gd name="connsiteX14" fmla="*/ 0 w 1427197"/>
                  <a:gd name="connsiteY14" fmla="*/ 593000 h 1440000"/>
                  <a:gd name="connsiteX15" fmla="*/ 1825 w 1427197"/>
                  <a:gd name="connsiteY15" fmla="*/ 574895 h 1440000"/>
                  <a:gd name="connsiteX16" fmla="*/ 707197 w 1427197"/>
                  <a:gd name="connsiteY1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7197" h="1440000">
                    <a:moveTo>
                      <a:pt x="707197" y="0"/>
                    </a:moveTo>
                    <a:cubicBezTo>
                      <a:pt x="1104842" y="0"/>
                      <a:pt x="1427197" y="322355"/>
                      <a:pt x="1427197" y="720000"/>
                    </a:cubicBezTo>
                    <a:cubicBezTo>
                      <a:pt x="1427197" y="1117645"/>
                      <a:pt x="1104842" y="1440000"/>
                      <a:pt x="707197" y="1440000"/>
                    </a:cubicBezTo>
                    <a:cubicBezTo>
                      <a:pt x="359258" y="1440000"/>
                      <a:pt x="68962" y="1193197"/>
                      <a:pt x="1825" y="865105"/>
                    </a:cubicBezTo>
                    <a:lnTo>
                      <a:pt x="0" y="847000"/>
                    </a:lnTo>
                    <a:lnTo>
                      <a:pt x="361252" y="847000"/>
                    </a:lnTo>
                    <a:lnTo>
                      <a:pt x="371412" y="847000"/>
                    </a:lnTo>
                    <a:lnTo>
                      <a:pt x="375488" y="860129"/>
                    </a:lnTo>
                    <a:cubicBezTo>
                      <a:pt x="430138" y="989338"/>
                      <a:pt x="558080" y="1080000"/>
                      <a:pt x="707197" y="1080000"/>
                    </a:cubicBezTo>
                    <a:cubicBezTo>
                      <a:pt x="906020" y="1080000"/>
                      <a:pt x="1067197" y="918823"/>
                      <a:pt x="1067197" y="720000"/>
                    </a:cubicBezTo>
                    <a:cubicBezTo>
                      <a:pt x="1067197" y="521177"/>
                      <a:pt x="906020" y="360000"/>
                      <a:pt x="707197" y="360000"/>
                    </a:cubicBezTo>
                    <a:cubicBezTo>
                      <a:pt x="558080" y="360000"/>
                      <a:pt x="430138" y="450662"/>
                      <a:pt x="375488" y="579872"/>
                    </a:cubicBezTo>
                    <a:lnTo>
                      <a:pt x="371412" y="593000"/>
                    </a:lnTo>
                    <a:lnTo>
                      <a:pt x="361252" y="593000"/>
                    </a:lnTo>
                    <a:lnTo>
                      <a:pt x="0" y="593000"/>
                    </a:lnTo>
                    <a:lnTo>
                      <a:pt x="1825" y="574895"/>
                    </a:lnTo>
                    <a:cubicBezTo>
                      <a:pt x="68962" y="246803"/>
                      <a:pt x="359258" y="0"/>
                      <a:pt x="707197" y="0"/>
                    </a:cubicBezTo>
                    <a:close/>
                  </a:path>
                </a:pathLst>
              </a:cu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solidFill>
                    <a:schemeClr val="tx1"/>
                  </a:solidFill>
                </a:endParaRPr>
              </a:p>
            </p:txBody>
          </p:sp>
          <p:grpSp>
            <p:nvGrpSpPr>
              <p:cNvPr id="94" name="Groupe 93">
                <a:extLst>
                  <a:ext uri="{FF2B5EF4-FFF2-40B4-BE49-F238E27FC236}">
                    <a16:creationId xmlns:a16="http://schemas.microsoft.com/office/drawing/2014/main" id="{1E172D0D-5818-4367-A68E-5EE3F1D2ADF9}"/>
                  </a:ext>
                </a:extLst>
              </p:cNvPr>
              <p:cNvGrpSpPr/>
              <p:nvPr/>
            </p:nvGrpSpPr>
            <p:grpSpPr>
              <a:xfrm>
                <a:off x="10535386" y="1924969"/>
                <a:ext cx="144000" cy="963574"/>
                <a:chOff x="1371600" y="2370600"/>
                <a:chExt cx="144000" cy="963574"/>
              </a:xfrm>
              <a:solidFill>
                <a:schemeClr val="accent4">
                  <a:lumMod val="60000"/>
                  <a:lumOff val="40000"/>
                </a:schemeClr>
              </a:solidFill>
            </p:grpSpPr>
            <p:sp>
              <p:nvSpPr>
                <p:cNvPr id="95" name="Ellipse 94">
                  <a:extLst>
                    <a:ext uri="{FF2B5EF4-FFF2-40B4-BE49-F238E27FC236}">
                      <a16:creationId xmlns:a16="http://schemas.microsoft.com/office/drawing/2014/main" id="{B6D53108-45F1-4DB0-8541-ABBC83DBA74E}"/>
                    </a:ext>
                  </a:extLst>
                </p:cNvPr>
                <p:cNvSpPr/>
                <p:nvPr/>
              </p:nvSpPr>
              <p:spPr>
                <a:xfrm>
                  <a:off x="1371600" y="2370600"/>
                  <a:ext cx="144000" cy="1440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Ellipse 95">
                  <a:extLst>
                    <a:ext uri="{FF2B5EF4-FFF2-40B4-BE49-F238E27FC236}">
                      <a16:creationId xmlns:a16="http://schemas.microsoft.com/office/drawing/2014/main" id="{77C00A49-61B7-407A-B261-885484F69607}"/>
                    </a:ext>
                  </a:extLst>
                </p:cNvPr>
                <p:cNvSpPr/>
                <p:nvPr/>
              </p:nvSpPr>
              <p:spPr>
                <a:xfrm>
                  <a:off x="1371600" y="2780387"/>
                  <a:ext cx="144000" cy="1440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7" name="Ellipse 96">
                  <a:extLst>
                    <a:ext uri="{FF2B5EF4-FFF2-40B4-BE49-F238E27FC236}">
                      <a16:creationId xmlns:a16="http://schemas.microsoft.com/office/drawing/2014/main" id="{C1440754-A87D-4179-A744-49E1E2FFF0F9}"/>
                    </a:ext>
                  </a:extLst>
                </p:cNvPr>
                <p:cNvSpPr/>
                <p:nvPr/>
              </p:nvSpPr>
              <p:spPr>
                <a:xfrm>
                  <a:off x="1371600" y="3190174"/>
                  <a:ext cx="144000" cy="1440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99" name="Ellipse 98">
                <a:extLst>
                  <a:ext uri="{FF2B5EF4-FFF2-40B4-BE49-F238E27FC236}">
                    <a16:creationId xmlns:a16="http://schemas.microsoft.com/office/drawing/2014/main" id="{59204AAF-C20F-46F3-AD0B-AB816162047E}"/>
                  </a:ext>
                </a:extLst>
              </p:cNvPr>
              <p:cNvSpPr/>
              <p:nvPr/>
            </p:nvSpPr>
            <p:spPr>
              <a:xfrm>
                <a:off x="10499386" y="3175832"/>
                <a:ext cx="216000" cy="216000"/>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highlight>
                    <a:srgbClr val="00FF00"/>
                  </a:highlight>
                </a:endParaRPr>
              </a:p>
            </p:txBody>
          </p:sp>
          <p:sp>
            <p:nvSpPr>
              <p:cNvPr id="100" name="ZoneTexte 99">
                <a:extLst>
                  <a:ext uri="{FF2B5EF4-FFF2-40B4-BE49-F238E27FC236}">
                    <a16:creationId xmlns:a16="http://schemas.microsoft.com/office/drawing/2014/main" id="{FB38A60F-3CFB-48BA-8D1B-06B576403B1E}"/>
                  </a:ext>
                </a:extLst>
              </p:cNvPr>
              <p:cNvSpPr txBox="1"/>
              <p:nvPr/>
            </p:nvSpPr>
            <p:spPr>
              <a:xfrm rot="21156638">
                <a:off x="9367350" y="3649454"/>
                <a:ext cx="1996767" cy="1760547"/>
              </a:xfrm>
              <a:prstGeom prst="rect">
                <a:avLst/>
              </a:prstGeom>
              <a:noFill/>
            </p:spPr>
            <p:txBody>
              <a:bodyPr wrap="square" rtlCol="0">
                <a:spAutoFit/>
              </a:bodyPr>
              <a:lstStyle/>
              <a:p>
                <a:pPr lvl="0"/>
                <a:r>
                  <a:rPr lang="fr-FR" sz="1800" dirty="0">
                    <a:solidFill>
                      <a:schemeClr val="bg1"/>
                    </a:solidFill>
                    <a:effectLst/>
                    <a:latin typeface="Calibri" panose="020F0502020204030204" pitchFamily="34" charset="0"/>
                    <a:ea typeface="Calibri" panose="020F0502020204030204" pitchFamily="34" charset="0"/>
                    <a:cs typeface="Comic Sans MS" panose="030F0702030302020204" pitchFamily="66" charset="0"/>
                  </a:rPr>
                  <a:t>Assurer à tous les élèves des chances égales d’émancipation sociale. </a:t>
                </a:r>
                <a:endParaRPr lang="fr-FR" sz="1800" dirty="0">
                  <a:solidFill>
                    <a:schemeClr val="bg1"/>
                  </a:solidFill>
                  <a:effectLst/>
                  <a:latin typeface="Comic Sans MS" panose="030F0702030302020204" pitchFamily="66" charset="0"/>
                  <a:ea typeface="Calibri" panose="020F0502020204030204" pitchFamily="34" charset="0"/>
                  <a:cs typeface="Comic Sans MS" panose="030F0702030302020204" pitchFamily="66" charset="0"/>
                </a:endParaRPr>
              </a:p>
              <a:p>
                <a:pPr>
                  <a:lnSpc>
                    <a:spcPct val="107000"/>
                  </a:lnSpc>
                  <a:spcAft>
                    <a:spcPts val="800"/>
                  </a:spcAft>
                </a:pP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2062778860"/>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nodeType="clickEffect" p14:presetBounceEnd="36000">
                                      <p:stCondLst>
                                        <p:cond delay="0"/>
                                      </p:stCondLst>
                                      <p:childTnLst>
                                        <p:animMotion origin="layout" path="M -3.125E-6 -1.11022E-16 L 0.92813 0.00093 " pathEditMode="relative" rAng="0" ptsTypes="AA" p14:bounceEnd="36000">
                                          <p:cBhvr>
                                            <p:cTn id="6" dur="1250" fill="hold"/>
                                            <p:tgtEl>
                                              <p:spTgt spid="105"/>
                                            </p:tgtEl>
                                            <p:attrNameLst>
                                              <p:attrName>ppt_x</p:attrName>
                                              <p:attrName>ppt_y</p:attrName>
                                            </p:attrNameLst>
                                          </p:cBhvr>
                                          <p:rCtr x="46406" y="46"/>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fill="hold" nodeType="clickEffect" p14:presetBounceEnd="36000">
                                      <p:stCondLst>
                                        <p:cond delay="0"/>
                                      </p:stCondLst>
                                      <p:childTnLst>
                                        <p:animMotion origin="layout" path="M -3.125E-6 -1.11022E-16 L 0.92813 0.00093 " pathEditMode="relative" rAng="0" ptsTypes="AA" p14:bounceEnd="36000">
                                          <p:cBhvr>
                                            <p:cTn id="10" dur="1250" fill="hold"/>
                                            <p:tgtEl>
                                              <p:spTgt spid="102"/>
                                            </p:tgtEl>
                                            <p:attrNameLst>
                                              <p:attrName>ppt_x</p:attrName>
                                              <p:attrName>ppt_y</p:attrName>
                                            </p:attrNameLst>
                                          </p:cBhvr>
                                          <p:rCtr x="46406" y="46"/>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fill="hold" nodeType="clickEffect" p14:presetBounceEnd="36000">
                                      <p:stCondLst>
                                        <p:cond delay="0"/>
                                      </p:stCondLst>
                                      <p:childTnLst>
                                        <p:animMotion origin="layout" path="M -3.125E-6 -1.11022E-16 L 0.92813 0.00093 " pathEditMode="relative" rAng="0" ptsTypes="AA" p14:bounceEnd="36000">
                                          <p:cBhvr>
                                            <p:cTn id="14" dur="1250" fill="hold"/>
                                            <p:tgtEl>
                                              <p:spTgt spid="103"/>
                                            </p:tgtEl>
                                            <p:attrNameLst>
                                              <p:attrName>ppt_x</p:attrName>
                                              <p:attrName>ppt_y</p:attrName>
                                            </p:attrNameLst>
                                          </p:cBhvr>
                                          <p:rCtr x="46406" y="46"/>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fill="hold" nodeType="clickEffect" p14:presetBounceEnd="36000">
                                      <p:stCondLst>
                                        <p:cond delay="0"/>
                                      </p:stCondLst>
                                      <p:childTnLst>
                                        <p:animMotion origin="layout" path="M -3.125E-6 -1.11022E-16 L 0.92813 0.00093 " pathEditMode="relative" rAng="0" ptsTypes="AA" p14:bounceEnd="36000">
                                          <p:cBhvr>
                                            <p:cTn id="18" dur="1250" fill="hold"/>
                                            <p:tgtEl>
                                              <p:spTgt spid="104"/>
                                            </p:tgtEl>
                                            <p:attrNameLst>
                                              <p:attrName>ppt_x</p:attrName>
                                              <p:attrName>ppt_y</p:attrName>
                                            </p:attrNameLst>
                                          </p:cBhvr>
                                          <p:rCtr x="46406"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nodeType="clickEffect">
                                      <p:stCondLst>
                                        <p:cond delay="0"/>
                                      </p:stCondLst>
                                      <p:childTnLst>
                                        <p:animMotion origin="layout" path="M -3.125E-6 -1.11022E-16 L 0.92813 0.00093 " pathEditMode="relative" rAng="0" ptsTypes="AA">
                                          <p:cBhvr>
                                            <p:cTn id="6" dur="1250" fill="hold"/>
                                            <p:tgtEl>
                                              <p:spTgt spid="105"/>
                                            </p:tgtEl>
                                            <p:attrNameLst>
                                              <p:attrName>ppt_x</p:attrName>
                                              <p:attrName>ppt_y</p:attrName>
                                            </p:attrNameLst>
                                          </p:cBhvr>
                                          <p:rCtr x="46406" y="46"/>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fill="hold" nodeType="clickEffect">
                                      <p:stCondLst>
                                        <p:cond delay="0"/>
                                      </p:stCondLst>
                                      <p:childTnLst>
                                        <p:animMotion origin="layout" path="M -3.125E-6 -1.11022E-16 L 0.92813 0.00093 " pathEditMode="relative" rAng="0" ptsTypes="AA">
                                          <p:cBhvr>
                                            <p:cTn id="10" dur="1250" fill="hold"/>
                                            <p:tgtEl>
                                              <p:spTgt spid="102"/>
                                            </p:tgtEl>
                                            <p:attrNameLst>
                                              <p:attrName>ppt_x</p:attrName>
                                              <p:attrName>ppt_y</p:attrName>
                                            </p:attrNameLst>
                                          </p:cBhvr>
                                          <p:rCtr x="46406" y="46"/>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fill="hold" nodeType="clickEffect">
                                      <p:stCondLst>
                                        <p:cond delay="0"/>
                                      </p:stCondLst>
                                      <p:childTnLst>
                                        <p:animMotion origin="layout" path="M -3.125E-6 -1.11022E-16 L 0.92813 0.00093 " pathEditMode="relative" rAng="0" ptsTypes="AA">
                                          <p:cBhvr>
                                            <p:cTn id="14" dur="1250" fill="hold"/>
                                            <p:tgtEl>
                                              <p:spTgt spid="103"/>
                                            </p:tgtEl>
                                            <p:attrNameLst>
                                              <p:attrName>ppt_x</p:attrName>
                                              <p:attrName>ppt_y</p:attrName>
                                            </p:attrNameLst>
                                          </p:cBhvr>
                                          <p:rCtr x="46406" y="46"/>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fill="hold" nodeType="clickEffect">
                                      <p:stCondLst>
                                        <p:cond delay="0"/>
                                      </p:stCondLst>
                                      <p:childTnLst>
                                        <p:animMotion origin="layout" path="M -3.125E-6 -1.11022E-16 L 0.92813 0.00093 " pathEditMode="relative" rAng="0" ptsTypes="AA">
                                          <p:cBhvr>
                                            <p:cTn id="18" dur="1250" fill="hold"/>
                                            <p:tgtEl>
                                              <p:spTgt spid="104"/>
                                            </p:tgtEl>
                                            <p:attrNameLst>
                                              <p:attrName>ppt_x</p:attrName>
                                              <p:attrName>ppt_y</p:attrName>
                                            </p:attrNameLst>
                                          </p:cBhvr>
                                          <p:rCtr x="46406"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56BFD8C-ED43-41E2-A2FF-AE04259FA9FD}"/>
              </a:ext>
            </a:extLst>
          </p:cNvPr>
          <p:cNvSpPr/>
          <p:nvPr/>
        </p:nvSpPr>
        <p:spPr>
          <a:xfrm>
            <a:off x="869795" y="624468"/>
            <a:ext cx="4360127" cy="2804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400" dirty="0">
                <a:solidFill>
                  <a:schemeClr val="bg1"/>
                </a:solidFill>
                <a:effectLst/>
                <a:latin typeface="Calibri" panose="020F0502020204030204" pitchFamily="34" charset="0"/>
                <a:ea typeface="Calibri" panose="020F0502020204030204" pitchFamily="34" charset="0"/>
                <a:cs typeface="Comic Sans MS" panose="030F0702030302020204" pitchFamily="66" charset="0"/>
              </a:rPr>
              <a:t>Préparer tous les élèves à être des citoyens responsables, capables de contribuer au développement d’une société démocratique, solidaire, pluraliste et ouverte aux autres cultures. </a:t>
            </a:r>
            <a:endParaRPr lang="fr-FR" sz="2400" dirty="0">
              <a:solidFill>
                <a:schemeClr val="bg1"/>
              </a:solidFill>
              <a:effectLst/>
              <a:latin typeface="Comic Sans MS" panose="030F0702030302020204" pitchFamily="66" charset="0"/>
              <a:ea typeface="Calibri" panose="020F0502020204030204" pitchFamily="34" charset="0"/>
              <a:cs typeface="Comic Sans MS" panose="030F0702030302020204" pitchFamily="66" charset="0"/>
            </a:endParaRPr>
          </a:p>
        </p:txBody>
      </p:sp>
      <p:sp>
        <p:nvSpPr>
          <p:cNvPr id="3" name="Rectangle : coins arrondis 2">
            <a:extLst>
              <a:ext uri="{FF2B5EF4-FFF2-40B4-BE49-F238E27FC236}">
                <a16:creationId xmlns:a16="http://schemas.microsoft.com/office/drawing/2014/main" id="{85696277-779C-4BE5-A755-5374DC2374AB}"/>
              </a:ext>
            </a:extLst>
          </p:cNvPr>
          <p:cNvSpPr/>
          <p:nvPr/>
        </p:nvSpPr>
        <p:spPr>
          <a:xfrm>
            <a:off x="6411951" y="624468"/>
            <a:ext cx="4527395" cy="280453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400" dirty="0">
                <a:solidFill>
                  <a:schemeClr val="bg1"/>
                </a:solidFill>
                <a:effectLst/>
                <a:latin typeface="Calibri" panose="020F0502020204030204" pitchFamily="34" charset="0"/>
                <a:ea typeface="Calibri" panose="020F0502020204030204" pitchFamily="34" charset="0"/>
                <a:cs typeface="Comic Sans MS" panose="030F0702030302020204" pitchFamily="66" charset="0"/>
              </a:rPr>
              <a:t>Amener tous les élèves à s’approprier des savoirs et à acquérir des compétences qui les rendent aptes à apprendre toute leur vie et à prendre une place active dans la vie économique, sociale et culturelle. </a:t>
            </a:r>
            <a:endParaRPr lang="fr-FR" sz="2400" dirty="0">
              <a:solidFill>
                <a:schemeClr val="bg1"/>
              </a:solidFill>
              <a:effectLst/>
              <a:latin typeface="Comic Sans MS" panose="030F0702030302020204" pitchFamily="66" charset="0"/>
              <a:ea typeface="Calibri" panose="020F0502020204030204" pitchFamily="34" charset="0"/>
              <a:cs typeface="Comic Sans MS" panose="030F0702030302020204" pitchFamily="66" charset="0"/>
            </a:endParaRPr>
          </a:p>
        </p:txBody>
      </p:sp>
      <p:sp>
        <p:nvSpPr>
          <p:cNvPr id="8" name="Rectangle : coins arrondis 7">
            <a:extLst>
              <a:ext uri="{FF2B5EF4-FFF2-40B4-BE49-F238E27FC236}">
                <a16:creationId xmlns:a16="http://schemas.microsoft.com/office/drawing/2014/main" id="{B14CA169-6DCC-4EDD-BF9E-A29053D2FD74}"/>
              </a:ext>
            </a:extLst>
          </p:cNvPr>
          <p:cNvSpPr/>
          <p:nvPr/>
        </p:nvSpPr>
        <p:spPr>
          <a:xfrm>
            <a:off x="869795" y="3836020"/>
            <a:ext cx="4360127" cy="280453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400" dirty="0">
                <a:solidFill>
                  <a:schemeClr val="bg1"/>
                </a:solidFill>
                <a:effectLst/>
                <a:latin typeface="Calibri" panose="020F0502020204030204" pitchFamily="34" charset="0"/>
                <a:ea typeface="Calibri" panose="020F0502020204030204" pitchFamily="34" charset="0"/>
                <a:cs typeface="Comic Sans MS" panose="030F0702030302020204" pitchFamily="66" charset="0"/>
              </a:rPr>
              <a:t>Promouvoir la confiance en soi et le développement de la personne de chacun des élèves. </a:t>
            </a:r>
            <a:endParaRPr lang="fr-FR" sz="2400" dirty="0">
              <a:solidFill>
                <a:schemeClr val="bg1"/>
              </a:solidFill>
              <a:effectLst/>
              <a:latin typeface="Comic Sans MS" panose="030F0702030302020204" pitchFamily="66" charset="0"/>
              <a:ea typeface="Calibri" panose="020F0502020204030204" pitchFamily="34" charset="0"/>
              <a:cs typeface="Comic Sans MS" panose="030F0702030302020204" pitchFamily="66" charset="0"/>
            </a:endParaRPr>
          </a:p>
        </p:txBody>
      </p:sp>
      <p:sp>
        <p:nvSpPr>
          <p:cNvPr id="9" name="Rectangle : coins arrondis 8">
            <a:extLst>
              <a:ext uri="{FF2B5EF4-FFF2-40B4-BE49-F238E27FC236}">
                <a16:creationId xmlns:a16="http://schemas.microsoft.com/office/drawing/2014/main" id="{CF50EC61-4A7F-49AA-B8F6-53789CB9086E}"/>
              </a:ext>
            </a:extLst>
          </p:cNvPr>
          <p:cNvSpPr/>
          <p:nvPr/>
        </p:nvSpPr>
        <p:spPr>
          <a:xfrm>
            <a:off x="6411951" y="3836020"/>
            <a:ext cx="4360127" cy="280453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400" dirty="0">
                <a:solidFill>
                  <a:schemeClr val="bg1"/>
                </a:solidFill>
                <a:effectLst/>
                <a:latin typeface="Calibri" panose="020F0502020204030204" pitchFamily="34" charset="0"/>
                <a:ea typeface="Calibri" panose="020F0502020204030204" pitchFamily="34" charset="0"/>
                <a:cs typeface="Comic Sans MS" panose="030F0702030302020204" pitchFamily="66" charset="0"/>
              </a:rPr>
              <a:t>Assurer à tous les élèves des chances égales d’émancipation sociale. </a:t>
            </a:r>
            <a:endParaRPr lang="fr-FR" sz="2400" dirty="0">
              <a:solidFill>
                <a:schemeClr val="bg1"/>
              </a:solidFill>
              <a:effectLst/>
              <a:latin typeface="Comic Sans MS" panose="030F0702030302020204" pitchFamily="66" charset="0"/>
              <a:ea typeface="Calibri" panose="020F0502020204030204" pitchFamily="34" charset="0"/>
              <a:cs typeface="Comic Sans MS" panose="030F0702030302020204" pitchFamily="66" charset="0"/>
            </a:endParaRPr>
          </a:p>
        </p:txBody>
      </p:sp>
      <p:sp>
        <p:nvSpPr>
          <p:cNvPr id="10" name="Bouton d’action : avant ou précédent 9">
            <a:hlinkClick r:id="rId2" action="ppaction://hlinksldjump" highlightClick="1"/>
            <a:extLst>
              <a:ext uri="{FF2B5EF4-FFF2-40B4-BE49-F238E27FC236}">
                <a16:creationId xmlns:a16="http://schemas.microsoft.com/office/drawing/2014/main" id="{DDAD72D2-9250-429B-9CEB-86B7A5E69558}"/>
              </a:ext>
            </a:extLst>
          </p:cNvPr>
          <p:cNvSpPr/>
          <p:nvPr/>
        </p:nvSpPr>
        <p:spPr>
          <a:xfrm>
            <a:off x="2644326" y="3504270"/>
            <a:ext cx="301083" cy="25647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Bouton d’action : avant ou précédent 10">
            <a:hlinkClick r:id="rId3" action="ppaction://hlinksldjump" highlightClick="1"/>
            <a:extLst>
              <a:ext uri="{FF2B5EF4-FFF2-40B4-BE49-F238E27FC236}">
                <a16:creationId xmlns:a16="http://schemas.microsoft.com/office/drawing/2014/main" id="{259B6869-3D56-4D3B-962E-84A87FFF7959}"/>
              </a:ext>
            </a:extLst>
          </p:cNvPr>
          <p:cNvSpPr/>
          <p:nvPr/>
        </p:nvSpPr>
        <p:spPr>
          <a:xfrm>
            <a:off x="8591022" y="3504269"/>
            <a:ext cx="301083" cy="256479"/>
          </a:xfrm>
          <a:prstGeom prst="actionButtonForwardNex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824310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
            <a:extLst>
              <a:ext uri="{FF2B5EF4-FFF2-40B4-BE49-F238E27FC236}">
                <a16:creationId xmlns:a16="http://schemas.microsoft.com/office/drawing/2014/main" id="{A07725CE-FA1A-4110-A61C-3C35F3295B18}"/>
              </a:ext>
            </a:extLst>
          </p:cNvPr>
          <p:cNvPicPr/>
          <p:nvPr/>
        </p:nvPicPr>
        <p:blipFill rotWithShape="1">
          <a:blip r:embed="rId2">
            <a:extLst>
              <a:ext uri="{28A0092B-C50C-407E-A947-70E740481C1C}">
                <a14:useLocalDpi xmlns:a14="http://schemas.microsoft.com/office/drawing/2010/main" val="0"/>
              </a:ext>
            </a:extLst>
          </a:blip>
          <a:srcRect t="35979" r="2" b="13818"/>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ZoneTexte 3">
            <a:extLst>
              <a:ext uri="{FF2B5EF4-FFF2-40B4-BE49-F238E27FC236}">
                <a16:creationId xmlns:a16="http://schemas.microsoft.com/office/drawing/2014/main" id="{7C725C9E-82D7-4507-9E71-2A89C805FCF8}"/>
              </a:ext>
            </a:extLst>
          </p:cNvPr>
          <p:cNvSpPr txBox="1"/>
          <p:nvPr/>
        </p:nvSpPr>
        <p:spPr>
          <a:xfrm>
            <a:off x="7760072" y="1936361"/>
            <a:ext cx="3822189" cy="3742762"/>
          </a:xfrm>
          <a:prstGeom prst="rect">
            <a:avLst/>
          </a:prstGeom>
          <a:effectLst/>
          <a:scene3d>
            <a:camera prst="perspectiveFront"/>
            <a:lightRig rig="threePt" dir="t"/>
          </a:scene3d>
          <a:sp3d/>
        </p:spPr>
        <p:txBody>
          <a:bodyPr vert="horz" lIns="91440" tIns="45720" rIns="91440" bIns="45720" rtlCol="0">
            <a:normAutofit/>
          </a:bodyPr>
          <a:lstStyle/>
          <a:p>
            <a:pPr lvl="0" algn="ctr">
              <a:lnSpc>
                <a:spcPct val="90000"/>
              </a:lnSpc>
              <a:spcAft>
                <a:spcPts val="600"/>
              </a:spcAft>
            </a:pPr>
            <a:r>
              <a:rPr lang="en-US" sz="2400" dirty="0">
                <a:solidFill>
                  <a:srgbClr val="0070C0"/>
                </a:solidFill>
                <a:effectLst/>
              </a:rPr>
              <a:t>Préparer tous les élèves à être des citoyens responsables, capables de contribuer au développement d’une société démocratique, solidaire, pluraliste et ouverte aux autres cultures. </a:t>
            </a:r>
          </a:p>
        </p:txBody>
      </p:sp>
    </p:spTree>
    <p:extLst>
      <p:ext uri="{BB962C8B-B14F-4D97-AF65-F5344CB8AC3E}">
        <p14:creationId xmlns:p14="http://schemas.microsoft.com/office/powerpoint/2010/main" val="1881300442"/>
      </p:ext>
    </p:extLst>
  </p:cSld>
  <p:clrMapOvr>
    <a:masterClrMapping/>
  </p:clrMapOvr>
  <mc:AlternateContent xmlns:mc="http://schemas.openxmlformats.org/markup-compatibility/2006" xmlns:p14="http://schemas.microsoft.com/office/powerpoint/2010/main">
    <mc:Choice Requires="p14">
      <p:transition spd="slow" p14:dur="1500" advTm="5000">
        <p:split orient="vert"/>
      </p:transition>
    </mc:Choice>
    <mc:Fallback xmlns="">
      <p:transition spd="slow" advTm="5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80E3AA13-95C8-4CF2-9180-45FDA4A71634}"/>
              </a:ext>
            </a:extLst>
          </p:cNvPr>
          <p:cNvSpPr/>
          <p:nvPr/>
        </p:nvSpPr>
        <p:spPr>
          <a:xfrm>
            <a:off x="546410" y="323385"/>
            <a:ext cx="10972800" cy="62669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4025B918-81A8-4847-B6F3-9274B6C8B5A1}"/>
              </a:ext>
            </a:extLst>
          </p:cNvPr>
          <p:cNvSpPr txBox="1"/>
          <p:nvPr/>
        </p:nvSpPr>
        <p:spPr>
          <a:xfrm>
            <a:off x="1553736" y="1014761"/>
            <a:ext cx="8995318" cy="4433458"/>
          </a:xfrm>
          <a:prstGeom prst="rect">
            <a:avLst/>
          </a:prstGeom>
          <a:noFill/>
        </p:spPr>
        <p:txBody>
          <a:bodyPr wrap="square">
            <a:spAutoFit/>
          </a:bodyPr>
          <a:lstStyle/>
          <a:p>
            <a:pPr>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Durant son parcours scolaire, l’élève est confronté à son futur rôle de citoyen par le biais des cours philosophiques et d’éducation à la citoyenneté mais aussi lors de projets.</a:t>
            </a:r>
          </a:p>
          <a:p>
            <a:pPr>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Pour ce faire, nous réalisons diverses actions concrètes :</a:t>
            </a:r>
          </a:p>
          <a:p>
            <a:pPr marL="342900" lvl="0" indent="-342900">
              <a:lnSpc>
                <a:spcPct val="107000"/>
              </a:lnSpc>
              <a:buFont typeface="Calibri" panose="020F0502020204030204" pitchFamily="34" charset="0"/>
              <a:buChar char="-"/>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sensibilisation à l’écologie : tri des déchets, utilisation d’une gourde et  d’une boite à tartines</a:t>
            </a:r>
          </a:p>
          <a:p>
            <a:pPr marL="342900" lvl="0" indent="-342900">
              <a:lnSpc>
                <a:spcPct val="107000"/>
              </a:lnSpc>
              <a:buFont typeface="Calibri" panose="020F0502020204030204" pitchFamily="34" charset="0"/>
              <a:buChar char="-"/>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réalisation avec les élèves d’une charte de classe</a:t>
            </a:r>
          </a:p>
          <a:p>
            <a:pPr marL="342900" lvl="0" indent="-342900">
              <a:lnSpc>
                <a:spcPct val="107000"/>
              </a:lnSpc>
              <a:buFont typeface="Calibri" panose="020F0502020204030204" pitchFamily="34" charset="0"/>
              <a:buChar char="-"/>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L’application et le respect des règles de l’école (une fiche de réflexion via la direction en cas de non- respect)</a:t>
            </a:r>
          </a:p>
          <a:p>
            <a:pPr marL="342900" lvl="0" indent="-342900">
              <a:lnSpc>
                <a:spcPct val="107000"/>
              </a:lnSpc>
              <a:buFont typeface="Calibri" panose="020F0502020204030204" pitchFamily="34" charset="0"/>
              <a:buChar char="-"/>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tableau de responsabilités dans chaque classe.</a:t>
            </a:r>
          </a:p>
          <a:p>
            <a:pPr marL="342900" lvl="0" indent="-342900">
              <a:lnSpc>
                <a:spcPct val="107000"/>
              </a:lnSpc>
              <a:buFont typeface="Calibri" panose="020F0502020204030204" pitchFamily="34" charset="0"/>
              <a:buChar char="-"/>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L’élection de représentants au Conseil communal des jeunes de la Bruyère</a:t>
            </a:r>
          </a:p>
          <a:p>
            <a:pPr marL="342900" lvl="0" indent="-342900">
              <a:lnSpc>
                <a:spcPct val="107000"/>
              </a:lnSpc>
              <a:buFont typeface="Calibri" panose="020F0502020204030204" pitchFamily="34" charset="0"/>
              <a:buChar char="-"/>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L’ouverture sur le monde extérieur à l’école : devoir de mémoire, collaborations avec des organismes, bain de langues, sécurité routière, ..</a:t>
            </a:r>
          </a:p>
          <a:p>
            <a:pPr marL="342900" lvl="0" indent="-342900">
              <a:lnSpc>
                <a:spcPct val="107000"/>
              </a:lnSpc>
              <a:buFont typeface="Calibri" panose="020F0502020204030204" pitchFamily="34" charset="0"/>
              <a:buChar char="-"/>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Sensibilisation et respect à la différence</a:t>
            </a:r>
          </a:p>
          <a:p>
            <a:pPr marL="342900" lvl="0" indent="-342900">
              <a:lnSpc>
                <a:spcPct val="107000"/>
              </a:lnSpc>
              <a:spcAft>
                <a:spcPts val="800"/>
              </a:spcAft>
              <a:buFont typeface="Calibri" panose="020F0502020204030204" pitchFamily="34" charset="0"/>
              <a:buChar char="-"/>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Projet d’école : 1 thème est choisi chaque année par l’équipe éducative</a:t>
            </a:r>
          </a:p>
        </p:txBody>
      </p:sp>
    </p:spTree>
    <p:extLst>
      <p:ext uri="{BB962C8B-B14F-4D97-AF65-F5344CB8AC3E}">
        <p14:creationId xmlns:p14="http://schemas.microsoft.com/office/powerpoint/2010/main" val="4246356993"/>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descr="Amazon.fr - Découvrir la neuroéducation: Pour favoriser les apprentissages  et l&amp;#39;enseignement - Joiris, Thierry - Livres">
            <a:extLst>
              <a:ext uri="{FF2B5EF4-FFF2-40B4-BE49-F238E27FC236}">
                <a16:creationId xmlns:a16="http://schemas.microsoft.com/office/drawing/2014/main" id="{57E5F747-E898-496D-80EA-78332E9F86A3}"/>
              </a:ext>
            </a:extLst>
          </p:cNvPr>
          <p:cNvPicPr/>
          <p:nvPr/>
        </p:nvPicPr>
        <p:blipFill rotWithShape="1">
          <a:blip r:embed="rId2">
            <a:extLst>
              <a:ext uri="{28A0092B-C50C-407E-A947-70E740481C1C}">
                <a14:useLocalDpi xmlns:a14="http://schemas.microsoft.com/office/drawing/2010/main" val="0"/>
              </a:ext>
            </a:extLst>
          </a:blip>
          <a:srcRect l="5292" t="38823" r="5678" b="16242"/>
          <a:stretch/>
        </p:blipFill>
        <p:spPr bwMode="auto">
          <a:xfrm>
            <a:off x="630936" y="1668466"/>
            <a:ext cx="5458968" cy="3521067"/>
          </a:xfrm>
          <a:prstGeom prst="rect">
            <a:avLst/>
          </a:prstGeom>
          <a:noFill/>
          <a:extLst>
            <a:ext uri="{53640926-AAD7-44D8-BBD7-CCE9431645EC}">
              <a14:shadowObscured xmlns:a14="http://schemas.microsoft.com/office/drawing/2010/main"/>
            </a:ext>
          </a:extLst>
        </p:spPr>
      </p:pic>
      <p:sp>
        <p:nvSpPr>
          <p:cNvPr id="3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ZoneTexte 5">
            <a:extLst>
              <a:ext uri="{FF2B5EF4-FFF2-40B4-BE49-F238E27FC236}">
                <a16:creationId xmlns:a16="http://schemas.microsoft.com/office/drawing/2014/main" id="{0E05C254-8BC3-4A89-8208-2F55D86EACD4}"/>
              </a:ext>
            </a:extLst>
          </p:cNvPr>
          <p:cNvSpPr txBox="1"/>
          <p:nvPr/>
        </p:nvSpPr>
        <p:spPr>
          <a:xfrm>
            <a:off x="6739128" y="2664886"/>
            <a:ext cx="4818888" cy="3550789"/>
          </a:xfrm>
          <a:prstGeom prst="rect">
            <a:avLst/>
          </a:prstGeom>
        </p:spPr>
        <p:txBody>
          <a:bodyPr vert="horz" lIns="91440" tIns="45720" rIns="91440" bIns="45720" rtlCol="0" anchor="t">
            <a:normAutofit/>
          </a:bodyPr>
          <a:lstStyle/>
          <a:p>
            <a:pPr lvl="0">
              <a:lnSpc>
                <a:spcPct val="90000"/>
              </a:lnSpc>
              <a:spcAft>
                <a:spcPts val="600"/>
              </a:spcAft>
            </a:pPr>
            <a:r>
              <a:rPr lang="en-US" sz="2200" dirty="0">
                <a:solidFill>
                  <a:srgbClr val="0070C0"/>
                </a:solidFill>
                <a:effectLst/>
              </a:rPr>
              <a:t>Amener tous les élèves à s’approprier des savoirs et à acquérir des compétences qui les rendent aptes à apprendre toute leur vie et à prendre une place active dans la vie économique, sociale et culturelle. </a:t>
            </a:r>
          </a:p>
        </p:txBody>
      </p:sp>
    </p:spTree>
    <p:extLst>
      <p:ext uri="{BB962C8B-B14F-4D97-AF65-F5344CB8AC3E}">
        <p14:creationId xmlns:p14="http://schemas.microsoft.com/office/powerpoint/2010/main" val="1309080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1728</Words>
  <Application>Microsoft Office PowerPoint</Application>
  <PresentationFormat>Grand écran</PresentationFormat>
  <Paragraphs>105</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Comic Sans MS</vt:lpstr>
      <vt:lpstr>Eras Light ITC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Direction de l’écoles d’Émines</dc:creator>
  <cp:lastModifiedBy>Direction de l’écoles d’Émines</cp:lastModifiedBy>
  <cp:revision>1</cp:revision>
  <dcterms:created xsi:type="dcterms:W3CDTF">2021-09-22T10:14:48Z</dcterms:created>
  <dcterms:modified xsi:type="dcterms:W3CDTF">2021-09-24T07:55:16Z</dcterms:modified>
</cp:coreProperties>
</file>